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55" r:id="rId1"/>
  </p:sldMasterIdLst>
  <p:sldIdLst>
    <p:sldId id="256" r:id="rId2"/>
    <p:sldId id="266" r:id="rId3"/>
    <p:sldId id="257" r:id="rId4"/>
    <p:sldId id="267" r:id="rId5"/>
    <p:sldId id="260" r:id="rId6"/>
    <p:sldId id="258" r:id="rId7"/>
    <p:sldId id="259" r:id="rId8"/>
    <p:sldId id="268" r:id="rId9"/>
    <p:sldId id="261" r:id="rId10"/>
    <p:sldId id="269" r:id="rId11"/>
    <p:sldId id="262" r:id="rId12"/>
    <p:sldId id="263" r:id="rId13"/>
    <p:sldId id="264" r:id="rId14"/>
    <p:sldId id="265" r:id="rId15"/>
  </p:sldIdLst>
  <p:sldSz cx="9144000" cy="6858000" type="screen4x3"/>
  <p:notesSz cx="6858000" cy="9144000"/>
  <p:defaultTextStyle>
    <a:defPPr>
      <a:defRPr lang="nl-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8" d="100"/>
          <a:sy n="108" d="100"/>
        </p:scale>
        <p:origin x="-137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printerSettings" Target="printerSettings/printerSettings1.bin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199" y="1295400"/>
            <a:ext cx="8228013" cy="1927225"/>
          </a:xfrm>
        </p:spPr>
        <p:txBody>
          <a:bodyPr tIns="0" bIns="0" anchor="b" anchorCtr="0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Titelstijl van model bewerken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199" y="3307976"/>
            <a:ext cx="8228013" cy="1066800"/>
          </a:xfrm>
        </p:spPr>
        <p:txBody>
          <a:bodyPr tIns="0" bIns="0"/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Klik om de titelstijl van het model te bewerken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39412-D2CC-2444-8989-15BC13F5F9B6}" type="datetimeFigureOut">
              <a:rPr lang="nl-NL" smtClean="0"/>
              <a:t>3/31/11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7B0AA-AC8E-4463-ADAC-E87D09B82E4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8292818" y="5804647"/>
            <a:ext cx="367088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sz="4400">
                <a:solidFill>
                  <a:schemeClr val="accent1"/>
                </a:solidFill>
                <a:latin typeface="Wingdings" pitchFamily="2" charset="2"/>
              </a:rPr>
              <a:t>S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39412-D2CC-2444-8989-15BC13F5F9B6}" type="datetimeFigureOut">
              <a:rPr lang="nl-NL" smtClean="0"/>
              <a:t>3/31/11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70860-E8FE-9E43-A6D3-97E219ED0A32}" type="slidenum">
              <a:rPr lang="nl-NL" smtClean="0"/>
              <a:t>‹#›</a:t>
            </a:fld>
            <a:endParaRPr lang="nl-N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381001"/>
            <a:ext cx="3509683" cy="2209800"/>
          </a:xfrm>
        </p:spPr>
        <p:txBody>
          <a:bodyPr anchor="b"/>
          <a:lstStyle>
            <a:lvl1pPr algn="l">
              <a:defRPr sz="4400" b="0"/>
            </a:lvl1pPr>
          </a:lstStyle>
          <a:p>
            <a:r>
              <a:rPr lang="fr-FR" smtClean="0"/>
              <a:t>Titelstijl van model bewerken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0" y="273050"/>
            <a:ext cx="3657600" cy="585311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27013">
              <a:defRPr sz="1600"/>
            </a:lvl6pPr>
            <a:lvl7pPr marL="2173288" indent="-227013">
              <a:defRPr sz="1600"/>
            </a:lvl7pPr>
            <a:lvl8pPr marL="2398713" indent="-227013">
              <a:defRPr sz="1600"/>
            </a:lvl8pPr>
            <a:lvl9pPr marL="2625725" indent="-227013">
              <a:defRPr sz="1600"/>
            </a:lvl9pPr>
          </a:lstStyle>
          <a:p>
            <a:pPr lvl="0"/>
            <a:r>
              <a:rPr lang="fr-FR" smtClean="0"/>
              <a:t>Klik om de tekststijl van het model te bewerken</a:t>
            </a:r>
          </a:p>
          <a:p>
            <a:pPr lvl="1"/>
            <a:r>
              <a:rPr lang="fr-FR" smtClean="0"/>
              <a:t>Tweede niveau</a:t>
            </a:r>
          </a:p>
          <a:p>
            <a:pPr lvl="2"/>
            <a:r>
              <a:rPr lang="fr-FR" smtClean="0"/>
              <a:t>Derde niveau</a:t>
            </a:r>
          </a:p>
          <a:p>
            <a:pPr lvl="3"/>
            <a:r>
              <a:rPr lang="fr-FR" smtClean="0"/>
              <a:t>Vierde niveau</a:t>
            </a:r>
          </a:p>
          <a:p>
            <a:pPr lvl="4"/>
            <a:r>
              <a:rPr lang="fr-FR" smtClean="0"/>
              <a:t>Vijfde niveau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2649071"/>
            <a:ext cx="3509683" cy="3388192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Klik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F739412-D2CC-2444-8989-15BC13F5F9B6}" type="datetimeFigureOut">
              <a:rPr lang="nl-NL" smtClean="0"/>
              <a:t>3/31/11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70860-E8FE-9E43-A6D3-97E219ED0A32}" type="slidenum">
              <a:rPr lang="nl-NL" smtClean="0"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fbeelding met bijschrif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51425" y="381001"/>
            <a:ext cx="3635375" cy="2209800"/>
          </a:xfrm>
        </p:spPr>
        <p:txBody>
          <a:bodyPr anchor="b"/>
          <a:lstStyle>
            <a:lvl1pPr algn="l">
              <a:defRPr sz="4400" b="0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Titelstijl van model bewerken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51425" y="2649070"/>
            <a:ext cx="3635375" cy="3505667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Klik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F739412-D2CC-2444-8989-15BC13F5F9B6}" type="datetimeFigureOut">
              <a:rPr lang="nl-NL" smtClean="0"/>
              <a:t>3/31/11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70860-E8FE-9E43-A6D3-97E219ED0A32}" type="slidenum">
              <a:rPr lang="nl-NL" smtClean="0"/>
              <a:t>‹#›</a:t>
            </a:fld>
            <a:endParaRPr lang="nl-NL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228600" y="1143000"/>
            <a:ext cx="4267200" cy="4267200"/>
          </a:xfrm>
          <a:prstGeom prst="ellipse">
            <a:avLst/>
          </a:prstGeom>
          <a:ln w="28575">
            <a:solidFill>
              <a:schemeClr val="accent1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Sleep de afbeelding naar de tijdelijke aanduiding of klik op het pictogram als u een afbeelding wilt toevoegen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afbeeldingen met bijschrif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51425" y="381001"/>
            <a:ext cx="3635375" cy="2209800"/>
          </a:xfrm>
        </p:spPr>
        <p:txBody>
          <a:bodyPr anchor="b"/>
          <a:lstStyle>
            <a:lvl1pPr algn="l">
              <a:defRPr sz="4400" b="0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Titelstijl van model bewerken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51425" y="2649070"/>
            <a:ext cx="3635375" cy="3505667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Klik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F739412-D2CC-2444-8989-15BC13F5F9B6}" type="datetimeFigureOut">
              <a:rPr lang="nl-NL" smtClean="0"/>
              <a:t>3/31/11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70860-E8FE-9E43-A6D3-97E219ED0A32}" type="slidenum">
              <a:rPr lang="nl-NL" smtClean="0"/>
              <a:t>‹#›</a:t>
            </a:fld>
            <a:endParaRPr lang="nl-NL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90600" y="2590800"/>
            <a:ext cx="3505200" cy="3505200"/>
          </a:xfrm>
          <a:prstGeom prst="ellipse">
            <a:avLst/>
          </a:prstGeom>
          <a:ln w="28575">
            <a:solidFill>
              <a:schemeClr val="accent1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Sleep de afbeelding naar de tijdelijke aanduiding of klik op het pictogram als u een afbeelding wilt toevoegen</a:t>
            </a:r>
            <a:endParaRPr/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2479675" y="1260475"/>
            <a:ext cx="1254125" cy="1254125"/>
          </a:xfrm>
          <a:prstGeom prst="ellipse">
            <a:avLst/>
          </a:prstGeom>
          <a:ln w="28575">
            <a:solidFill>
              <a:schemeClr val="accent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Sleep de afbeelding naar de tijdelijke aanduiding of klik op het pictogram als u een afbeelding wilt toevoegen</a:t>
            </a:r>
            <a:endParaRPr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269875" y="762000"/>
            <a:ext cx="2092325" cy="2092325"/>
          </a:xfrm>
          <a:prstGeom prst="ellipse">
            <a:avLst/>
          </a:prstGeom>
          <a:ln w="28575">
            <a:solidFill>
              <a:schemeClr val="accent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Sleep de afbeelding naar de tijdelijke aanduiding of klik op het pictogram als u een afbeelding wilt toevoegen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Titelstijl van model bewerken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568388"/>
            <a:ext cx="8228013" cy="3468875"/>
          </a:xfrm>
        </p:spPr>
        <p:txBody>
          <a:bodyPr vert="eaVert"/>
          <a:lstStyle>
            <a:lvl5pPr>
              <a:defRPr/>
            </a:lvl5pPr>
            <a:lvl6pPr marL="1719072">
              <a:defRPr/>
            </a:lvl6pPr>
            <a:lvl7pPr marL="1719072">
              <a:defRPr/>
            </a:lvl7pPr>
            <a:lvl8pPr marL="1719072">
              <a:defRPr/>
            </a:lvl8pPr>
            <a:lvl9pPr marL="1719072">
              <a:defRPr/>
            </a:lvl9pPr>
          </a:lstStyle>
          <a:p>
            <a:pPr lvl="0"/>
            <a:r>
              <a:rPr lang="fr-FR" smtClean="0"/>
              <a:t>Klik om de tekststijl van het model te bewerken</a:t>
            </a:r>
          </a:p>
          <a:p>
            <a:pPr lvl="1"/>
            <a:r>
              <a:rPr lang="fr-FR" smtClean="0"/>
              <a:t>Tweede niveau</a:t>
            </a:r>
          </a:p>
          <a:p>
            <a:pPr lvl="2"/>
            <a:r>
              <a:rPr lang="fr-FR" smtClean="0"/>
              <a:t>Derde niveau</a:t>
            </a:r>
          </a:p>
          <a:p>
            <a:pPr lvl="3"/>
            <a:r>
              <a:rPr lang="fr-FR" smtClean="0"/>
              <a:t>Vierde niveau</a:t>
            </a:r>
          </a:p>
          <a:p>
            <a:pPr lvl="4"/>
            <a:r>
              <a:rPr lang="fr-FR" smtClean="0"/>
              <a:t>Vijfde niveau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39412-D2CC-2444-8989-15BC13F5F9B6}" type="datetimeFigureOut">
              <a:rPr lang="nl-NL" smtClean="0"/>
              <a:t>3/31/11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70860-E8FE-9E43-A6D3-97E219ED0A32}" type="slidenum">
              <a:rPr lang="nl-NL" smtClean="0"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6600" y="274638"/>
            <a:ext cx="1524000" cy="5851525"/>
          </a:xfrm>
        </p:spPr>
        <p:txBody>
          <a:bodyPr vert="eaVert" anchor="t" anchorCtr="0"/>
          <a:lstStyle/>
          <a:p>
            <a:r>
              <a:rPr lang="fr-FR" smtClean="0"/>
              <a:t>Titelstijl van model bewerken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16859"/>
            <a:ext cx="6019800" cy="5615642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fr-FR" smtClean="0"/>
              <a:t>Klik om de tekststijl van het model te bewerken</a:t>
            </a:r>
          </a:p>
          <a:p>
            <a:pPr lvl="1"/>
            <a:r>
              <a:rPr lang="fr-FR" smtClean="0"/>
              <a:t>Tweede niveau</a:t>
            </a:r>
          </a:p>
          <a:p>
            <a:pPr lvl="2"/>
            <a:r>
              <a:rPr lang="fr-FR" smtClean="0"/>
              <a:t>Derde niveau</a:t>
            </a:r>
          </a:p>
          <a:p>
            <a:pPr lvl="3"/>
            <a:r>
              <a:rPr lang="fr-FR" smtClean="0"/>
              <a:t>Vierde niveau</a:t>
            </a:r>
          </a:p>
          <a:p>
            <a:pPr lvl="4"/>
            <a:r>
              <a:rPr lang="fr-FR" smtClean="0"/>
              <a:t>Vijfde niveau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39412-D2CC-2444-8989-15BC13F5F9B6}" type="datetimeFigureOut">
              <a:rPr lang="nl-NL" smtClean="0"/>
              <a:t>3/31/11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70860-E8FE-9E43-A6D3-97E219ED0A32}" type="slidenum">
              <a:rPr lang="nl-NL" smtClean="0"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fsluit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39412-D2CC-2444-8989-15BC13F5F9B6}" type="datetimeFigureOut">
              <a:rPr lang="nl-NL" smtClean="0"/>
              <a:t>3/31/11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70860-E8FE-9E43-A6D3-97E219ED0A32}" type="slidenum">
              <a:rPr lang="nl-NL" smtClean="0"/>
              <a:t>‹#›</a:t>
            </a:fld>
            <a:endParaRPr lang="nl-N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Titelstijl van model bewerken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fr-FR" smtClean="0"/>
              <a:t>Klik om de tekststijl van het model te bewerken</a:t>
            </a:r>
          </a:p>
          <a:p>
            <a:pPr lvl="1"/>
            <a:r>
              <a:rPr lang="fr-FR" smtClean="0"/>
              <a:t>Tweede niveau</a:t>
            </a:r>
          </a:p>
          <a:p>
            <a:pPr lvl="2"/>
            <a:r>
              <a:rPr lang="fr-FR" smtClean="0"/>
              <a:t>Derde niveau</a:t>
            </a:r>
          </a:p>
          <a:p>
            <a:pPr lvl="3"/>
            <a:r>
              <a:rPr lang="fr-FR" smtClean="0"/>
              <a:t>Vierde niveau</a:t>
            </a:r>
          </a:p>
          <a:p>
            <a:pPr lvl="4"/>
            <a:r>
              <a:rPr lang="fr-FR" smtClean="0"/>
              <a:t>Vijfde niveau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39412-D2CC-2444-8989-15BC13F5F9B6}" type="datetimeFigureOut">
              <a:rPr lang="nl-NL" smtClean="0"/>
              <a:t>3/31/11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70860-E8FE-9E43-A6D3-97E219ED0A32}" type="slidenum">
              <a:rPr lang="nl-NL" smtClean="0"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36694"/>
            <a:ext cx="6400800" cy="1362075"/>
          </a:xfrm>
        </p:spPr>
        <p:txBody>
          <a:bodyPr anchor="b" anchorCtr="0"/>
          <a:lstStyle>
            <a:lvl1pPr algn="r">
              <a:defRPr sz="4600" b="0" cap="none" baseline="0"/>
            </a:lvl1pPr>
          </a:lstStyle>
          <a:p>
            <a:r>
              <a:rPr lang="fr-FR" smtClean="0"/>
              <a:t>Titelstijl van model bewerken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399" y="3609695"/>
            <a:ext cx="5181601" cy="1500187"/>
          </a:xfrm>
        </p:spPr>
        <p:txBody>
          <a:bodyPr anchor="t" anchorCtr="0"/>
          <a:lstStyle>
            <a:lvl1pPr marL="0" indent="0" algn="r">
              <a:spcBef>
                <a:spcPts val="300"/>
              </a:spcBef>
              <a:buNone/>
              <a:defRPr sz="1800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Klik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F739412-D2CC-2444-8989-15BC13F5F9B6}" type="datetimeFigureOut">
              <a:rPr lang="nl-NL" smtClean="0"/>
              <a:t>3/31/11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238999" y="6356350"/>
            <a:ext cx="1446213" cy="365125"/>
          </a:xfrm>
        </p:spPr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EB70860-E8FE-9E43-A6D3-97E219ED0A32}" type="slidenum">
              <a:rPr lang="nl-NL" smtClean="0"/>
              <a:t>‹#›</a:t>
            </a:fld>
            <a:endParaRPr lang="nl-NL"/>
          </a:p>
        </p:txBody>
      </p:sp>
      <p:sp>
        <p:nvSpPr>
          <p:cNvPr id="8" name="TextBox 7"/>
          <p:cNvSpPr txBox="1"/>
          <p:nvPr/>
        </p:nvSpPr>
        <p:spPr>
          <a:xfrm>
            <a:off x="8292818" y="5804647"/>
            <a:ext cx="367088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sz="4400">
                <a:solidFill>
                  <a:schemeClr val="accent1"/>
                </a:solidFill>
                <a:latin typeface="Wingdings" pitchFamily="2" charset="2"/>
              </a:rPr>
              <a:t>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Titelstijl van model bewerken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40664" y="2784475"/>
            <a:ext cx="3767328" cy="3252788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27013">
              <a:defRPr sz="1600"/>
            </a:lvl6pPr>
            <a:lvl7pPr marL="2173288" indent="-227013">
              <a:defRPr sz="1600"/>
            </a:lvl7pPr>
            <a:lvl8pPr marL="2398713" indent="-227013">
              <a:defRPr sz="1600"/>
            </a:lvl8pPr>
            <a:lvl9pPr marL="2625725" indent="-227013">
              <a:defRPr sz="1600"/>
            </a:lvl9pPr>
          </a:lstStyle>
          <a:p>
            <a:pPr lvl="0"/>
            <a:r>
              <a:rPr lang="fr-FR" smtClean="0"/>
              <a:t>Klik om de tekststijl van het model te bewerken</a:t>
            </a:r>
          </a:p>
          <a:p>
            <a:pPr lvl="1"/>
            <a:r>
              <a:rPr lang="fr-FR" smtClean="0"/>
              <a:t>Tweede niveau</a:t>
            </a:r>
          </a:p>
          <a:p>
            <a:pPr lvl="2"/>
            <a:r>
              <a:rPr lang="fr-FR" smtClean="0"/>
              <a:t>Derde niveau</a:t>
            </a:r>
          </a:p>
          <a:p>
            <a:pPr lvl="3"/>
            <a:r>
              <a:rPr lang="fr-FR" smtClean="0"/>
              <a:t>Vierde niveau</a:t>
            </a:r>
          </a:p>
          <a:p>
            <a:pPr lvl="4"/>
            <a:r>
              <a:rPr lang="fr-FR" smtClean="0"/>
              <a:t>Vijfde niveau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4753" y="2784475"/>
            <a:ext cx="3767328" cy="3252788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27013">
              <a:tabLst/>
              <a:defRPr sz="1600"/>
            </a:lvl6pPr>
            <a:lvl7pPr marL="2173288" indent="-227013">
              <a:tabLst/>
              <a:defRPr sz="1600"/>
            </a:lvl7pPr>
            <a:lvl8pPr marL="2398713" indent="-227013">
              <a:tabLst/>
              <a:defRPr sz="1600"/>
            </a:lvl8pPr>
            <a:lvl9pPr marL="2625725" indent="-227013">
              <a:tabLst/>
              <a:defRPr sz="1600"/>
            </a:lvl9pPr>
          </a:lstStyle>
          <a:p>
            <a:pPr lvl="0"/>
            <a:r>
              <a:rPr lang="fr-FR" smtClean="0"/>
              <a:t>Klik om de tekststijl van het model te bewerken</a:t>
            </a:r>
          </a:p>
          <a:p>
            <a:pPr lvl="1"/>
            <a:r>
              <a:rPr lang="fr-FR" smtClean="0"/>
              <a:t>Tweede niveau</a:t>
            </a:r>
          </a:p>
          <a:p>
            <a:pPr lvl="2"/>
            <a:r>
              <a:rPr lang="fr-FR" smtClean="0"/>
              <a:t>Derde niveau</a:t>
            </a:r>
          </a:p>
          <a:p>
            <a:pPr lvl="3"/>
            <a:r>
              <a:rPr lang="fr-FR" smtClean="0"/>
              <a:t>Vierde niveau</a:t>
            </a:r>
          </a:p>
          <a:p>
            <a:pPr lvl="4"/>
            <a:r>
              <a:rPr lang="fr-FR" smtClean="0"/>
              <a:t>Vijfde niveau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39412-D2CC-2444-8989-15BC13F5F9B6}" type="datetimeFigureOut">
              <a:rPr lang="nl-NL" smtClean="0"/>
              <a:t>3/31/11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70860-E8FE-9E43-A6D3-97E219ED0A32}" type="slidenum">
              <a:rPr lang="nl-NL" smtClean="0"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Titelstijl van model bewerken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2232211"/>
            <a:ext cx="3767328" cy="762000"/>
          </a:xfrm>
        </p:spPr>
        <p:txBody>
          <a:bodyPr anchor="b">
            <a:noAutofit/>
          </a:bodyPr>
          <a:lstStyle>
            <a:lvl1pPr marL="0" indent="0" algn="ctr">
              <a:lnSpc>
                <a:spcPts val="2600"/>
              </a:lnSpc>
              <a:spcBef>
                <a:spcPts val="0"/>
              </a:spcBef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Klik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0664" y="3160059"/>
            <a:ext cx="3767328" cy="289149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34950">
              <a:defRPr sz="1600"/>
            </a:lvl6pPr>
            <a:lvl7pPr marL="2173288" indent="-234950">
              <a:defRPr sz="1600"/>
            </a:lvl7pPr>
            <a:lvl8pPr marL="2398713" indent="-234950">
              <a:defRPr sz="1600"/>
            </a:lvl8pPr>
            <a:lvl9pPr marL="2625725" indent="-234950">
              <a:defRPr sz="1600"/>
            </a:lvl9pPr>
          </a:lstStyle>
          <a:p>
            <a:pPr lvl="0"/>
            <a:r>
              <a:rPr lang="fr-FR" smtClean="0"/>
              <a:t>Klik om de tekststijl van het model te bewerken</a:t>
            </a:r>
          </a:p>
          <a:p>
            <a:pPr lvl="1"/>
            <a:r>
              <a:rPr lang="fr-FR" smtClean="0"/>
              <a:t>Tweede niveau</a:t>
            </a:r>
          </a:p>
          <a:p>
            <a:pPr lvl="2"/>
            <a:r>
              <a:rPr lang="fr-FR" smtClean="0"/>
              <a:t>Derde niveau</a:t>
            </a:r>
          </a:p>
          <a:p>
            <a:pPr lvl="3"/>
            <a:r>
              <a:rPr lang="fr-FR" smtClean="0"/>
              <a:t>Vierde niveau</a:t>
            </a:r>
          </a:p>
          <a:p>
            <a:pPr lvl="4"/>
            <a:r>
              <a:rPr lang="fr-FR" smtClean="0"/>
              <a:t>Vijfde niveau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1578" y="2232211"/>
            <a:ext cx="3767328" cy="762000"/>
          </a:xfrm>
        </p:spPr>
        <p:txBody>
          <a:bodyPr anchor="b">
            <a:noAutofit/>
          </a:bodyPr>
          <a:lstStyle>
            <a:lvl1pPr marL="0" indent="0" algn="ctr">
              <a:lnSpc>
                <a:spcPts val="2600"/>
              </a:lnSpc>
              <a:spcBef>
                <a:spcPts val="0"/>
              </a:spcBef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Klik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1578" y="3160059"/>
            <a:ext cx="3767328" cy="289149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34950">
              <a:defRPr sz="1600"/>
            </a:lvl6pPr>
            <a:lvl7pPr marL="2173288" indent="-234950">
              <a:defRPr sz="1600"/>
            </a:lvl7pPr>
            <a:lvl8pPr marL="2398713" indent="-234950">
              <a:defRPr sz="1600"/>
            </a:lvl8pPr>
            <a:lvl9pPr marL="2625725" indent="-234950">
              <a:defRPr sz="1600"/>
            </a:lvl9pPr>
          </a:lstStyle>
          <a:p>
            <a:pPr lvl="0"/>
            <a:r>
              <a:rPr lang="fr-FR" smtClean="0"/>
              <a:t>Klik om de tekststijl van het model te bewerken</a:t>
            </a:r>
          </a:p>
          <a:p>
            <a:pPr lvl="1"/>
            <a:r>
              <a:rPr lang="fr-FR" smtClean="0"/>
              <a:t>Tweede niveau</a:t>
            </a:r>
          </a:p>
          <a:p>
            <a:pPr lvl="2"/>
            <a:r>
              <a:rPr lang="fr-FR" smtClean="0"/>
              <a:t>Derde niveau</a:t>
            </a:r>
          </a:p>
          <a:p>
            <a:pPr lvl="3"/>
            <a:r>
              <a:rPr lang="fr-FR" smtClean="0"/>
              <a:t>Vierde niveau</a:t>
            </a:r>
          </a:p>
          <a:p>
            <a:pPr lvl="4"/>
            <a:r>
              <a:rPr lang="fr-FR" smtClean="0"/>
              <a:t>Vijfde niveau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39412-D2CC-2444-8989-15BC13F5F9B6}" type="datetimeFigureOut">
              <a:rPr lang="nl-NL" smtClean="0"/>
              <a:t>3/31/11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70860-E8FE-9E43-A6D3-97E219ED0A32}" type="slidenum">
              <a:rPr lang="nl-NL" smtClean="0"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inhoudselementen, boven en o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Titelstijl van model bewerken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2784475"/>
            <a:ext cx="7656512" cy="15544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Klik om de tekststijl van het model te bewerken</a:t>
            </a:r>
          </a:p>
          <a:p>
            <a:pPr lvl="1"/>
            <a:r>
              <a:rPr lang="fr-FR" smtClean="0"/>
              <a:t>Tweede niveau</a:t>
            </a:r>
          </a:p>
          <a:p>
            <a:pPr lvl="2"/>
            <a:r>
              <a:rPr lang="fr-FR" smtClean="0"/>
              <a:t>Derde niveau</a:t>
            </a:r>
          </a:p>
          <a:p>
            <a:pPr lvl="3"/>
            <a:r>
              <a:rPr lang="fr-FR" smtClean="0"/>
              <a:t>Vierde niveau</a:t>
            </a:r>
          </a:p>
          <a:p>
            <a:pPr lvl="4"/>
            <a:r>
              <a:rPr lang="fr-FR" smtClean="0"/>
              <a:t>Vijfde niveau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39412-D2CC-2444-8989-15BC13F5F9B6}" type="datetimeFigureOut">
              <a:rPr lang="nl-NL" smtClean="0"/>
              <a:t>3/31/11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70860-E8FE-9E43-A6D3-97E219ED0A32}" type="slidenum">
              <a:rPr lang="nl-NL" smtClean="0"/>
              <a:t>‹#›</a:t>
            </a:fld>
            <a:endParaRPr lang="nl-NL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762000" y="4497070"/>
            <a:ext cx="7656512" cy="15544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Klik om de tekststijl van het model te bewerken</a:t>
            </a:r>
          </a:p>
          <a:p>
            <a:pPr lvl="1"/>
            <a:r>
              <a:rPr lang="fr-FR" smtClean="0"/>
              <a:t>Tweede niveau</a:t>
            </a:r>
          </a:p>
          <a:p>
            <a:pPr lvl="2"/>
            <a:r>
              <a:rPr lang="fr-FR" smtClean="0"/>
              <a:t>Derde niveau</a:t>
            </a:r>
          </a:p>
          <a:p>
            <a:pPr lvl="3"/>
            <a:r>
              <a:rPr lang="fr-FR" smtClean="0"/>
              <a:t>Vierde niveau</a:t>
            </a:r>
          </a:p>
          <a:p>
            <a:pPr lvl="4"/>
            <a:r>
              <a:rPr lang="fr-FR" smtClean="0"/>
              <a:t>Vijfde niveau</a:t>
            </a:r>
            <a:endParaRPr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inhoudselemen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Titelstijl van model bewerken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36008" y="2784475"/>
            <a:ext cx="3767328" cy="15544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27013">
              <a:defRPr sz="1600"/>
            </a:lvl6pPr>
            <a:lvl7pPr marL="2173288" indent="-227013">
              <a:defRPr sz="1600"/>
            </a:lvl7pPr>
            <a:lvl8pPr marL="2398713" indent="-227013">
              <a:defRPr sz="1600"/>
            </a:lvl8pPr>
            <a:lvl9pPr marL="2625725" indent="-227013">
              <a:defRPr sz="1600"/>
            </a:lvl9pPr>
          </a:lstStyle>
          <a:p>
            <a:pPr lvl="0"/>
            <a:r>
              <a:rPr lang="fr-FR" smtClean="0"/>
              <a:t>Klik om de tekststijl van het model te bewerken</a:t>
            </a:r>
          </a:p>
          <a:p>
            <a:pPr lvl="1"/>
            <a:r>
              <a:rPr lang="fr-FR" smtClean="0"/>
              <a:t>Tweede niveau</a:t>
            </a:r>
          </a:p>
          <a:p>
            <a:pPr lvl="2"/>
            <a:r>
              <a:rPr lang="fr-FR" smtClean="0"/>
              <a:t>Derde niveau</a:t>
            </a:r>
          </a:p>
          <a:p>
            <a:pPr lvl="3"/>
            <a:r>
              <a:rPr lang="fr-FR" smtClean="0"/>
              <a:t>Vierde niveau</a:t>
            </a:r>
          </a:p>
          <a:p>
            <a:pPr lvl="4"/>
            <a:r>
              <a:rPr lang="fr-FR" smtClean="0"/>
              <a:t>Vijfde niveau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39412-D2CC-2444-8989-15BC13F5F9B6}" type="datetimeFigureOut">
              <a:rPr lang="nl-NL" smtClean="0"/>
              <a:t>3/31/11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70860-E8FE-9E43-A6D3-97E219ED0A32}" type="slidenum">
              <a:rPr lang="nl-NL" smtClean="0"/>
              <a:t>‹#›</a:t>
            </a:fld>
            <a:endParaRPr lang="nl-NL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4636008" y="4497070"/>
            <a:ext cx="3767328" cy="15544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34950">
              <a:defRPr sz="1600"/>
            </a:lvl6pPr>
            <a:lvl7pPr marL="2173288" indent="-234950">
              <a:defRPr sz="1600"/>
            </a:lvl7pPr>
            <a:lvl8pPr marL="2398713" indent="-234950">
              <a:defRPr sz="1600"/>
            </a:lvl8pPr>
            <a:lvl9pPr marL="2625725" indent="-234950">
              <a:defRPr sz="1600"/>
            </a:lvl9pPr>
          </a:lstStyle>
          <a:p>
            <a:pPr lvl="0"/>
            <a:r>
              <a:rPr lang="fr-FR" smtClean="0"/>
              <a:t>Klik om de tekststijl van het model te bewerken</a:t>
            </a:r>
          </a:p>
          <a:p>
            <a:pPr lvl="1"/>
            <a:r>
              <a:rPr lang="fr-FR" smtClean="0"/>
              <a:t>Tweede niveau</a:t>
            </a:r>
          </a:p>
          <a:p>
            <a:pPr lvl="2"/>
            <a:r>
              <a:rPr lang="fr-FR" smtClean="0"/>
              <a:t>Derde niveau</a:t>
            </a:r>
          </a:p>
          <a:p>
            <a:pPr lvl="3"/>
            <a:r>
              <a:rPr lang="fr-FR" smtClean="0"/>
              <a:t>Vierde niveau</a:t>
            </a:r>
          </a:p>
          <a:p>
            <a:pPr lvl="4"/>
            <a:r>
              <a:rPr lang="fr-FR" smtClean="0"/>
              <a:t>Vijfde niveau</a:t>
            </a:r>
            <a:endParaRPr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4"/>
          </p:nvPr>
        </p:nvSpPr>
        <p:spPr>
          <a:xfrm>
            <a:off x="740664" y="2784475"/>
            <a:ext cx="3767328" cy="3252788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34950">
              <a:defRPr sz="1600"/>
            </a:lvl6pPr>
            <a:lvl7pPr marL="2173288" indent="-234950">
              <a:defRPr sz="1600"/>
            </a:lvl7pPr>
            <a:lvl8pPr marL="2398713" indent="-234950">
              <a:defRPr sz="1600"/>
            </a:lvl8pPr>
            <a:lvl9pPr marL="2625725" indent="-234950">
              <a:defRPr sz="1600"/>
            </a:lvl9pPr>
          </a:lstStyle>
          <a:p>
            <a:pPr lvl="0"/>
            <a:r>
              <a:rPr lang="fr-FR" smtClean="0"/>
              <a:t>Klik om de tekststijl van het model te bewerken</a:t>
            </a:r>
          </a:p>
          <a:p>
            <a:pPr lvl="1"/>
            <a:r>
              <a:rPr lang="fr-FR" smtClean="0"/>
              <a:t>Tweede niveau</a:t>
            </a:r>
          </a:p>
          <a:p>
            <a:pPr lvl="2"/>
            <a:r>
              <a:rPr lang="fr-FR" smtClean="0"/>
              <a:t>Derde niveau</a:t>
            </a:r>
          </a:p>
          <a:p>
            <a:pPr lvl="3"/>
            <a:r>
              <a:rPr lang="fr-FR" smtClean="0"/>
              <a:t>Vierde niveau</a:t>
            </a:r>
          </a:p>
          <a:p>
            <a:pPr lvl="4"/>
            <a:r>
              <a:rPr lang="fr-FR" smtClean="0"/>
              <a:t>Vijfde niveau</a:t>
            </a:r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inhoudselemen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Titelstijl van model bewerken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36008" y="2784475"/>
            <a:ext cx="3767328" cy="15544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27013">
              <a:defRPr sz="1600"/>
            </a:lvl6pPr>
            <a:lvl7pPr marL="2173288" indent="-227013">
              <a:defRPr sz="1600"/>
            </a:lvl7pPr>
            <a:lvl8pPr marL="2398713" indent="-227013">
              <a:defRPr sz="1600"/>
            </a:lvl8pPr>
            <a:lvl9pPr marL="2625725" indent="-227013">
              <a:defRPr sz="1600"/>
            </a:lvl9pPr>
          </a:lstStyle>
          <a:p>
            <a:pPr lvl="0"/>
            <a:r>
              <a:rPr lang="fr-FR" smtClean="0"/>
              <a:t>Klik om de tekststijl van het model te bewerken</a:t>
            </a:r>
          </a:p>
          <a:p>
            <a:pPr lvl="1"/>
            <a:r>
              <a:rPr lang="fr-FR" smtClean="0"/>
              <a:t>Tweede niveau</a:t>
            </a:r>
          </a:p>
          <a:p>
            <a:pPr lvl="2"/>
            <a:r>
              <a:rPr lang="fr-FR" smtClean="0"/>
              <a:t>Derde niveau</a:t>
            </a:r>
          </a:p>
          <a:p>
            <a:pPr lvl="3"/>
            <a:r>
              <a:rPr lang="fr-FR" smtClean="0"/>
              <a:t>Vierde niveau</a:t>
            </a:r>
          </a:p>
          <a:p>
            <a:pPr lvl="4"/>
            <a:r>
              <a:rPr lang="fr-FR" smtClean="0"/>
              <a:t>Vijfde niveau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39412-D2CC-2444-8989-15BC13F5F9B6}" type="datetimeFigureOut">
              <a:rPr lang="nl-NL" smtClean="0"/>
              <a:t>3/31/11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70860-E8FE-9E43-A6D3-97E219ED0A32}" type="slidenum">
              <a:rPr lang="nl-NL" smtClean="0"/>
              <a:t>‹#›</a:t>
            </a:fld>
            <a:endParaRPr lang="nl-NL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4636008" y="4497070"/>
            <a:ext cx="3767328" cy="15544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34950" algn="l" defTabSz="914400" rtl="0" eaLnBrk="1" latinLnBrk="0" hangingPunct="1">
              <a:spcBef>
                <a:spcPct val="20000"/>
              </a:spcBef>
              <a:buSzPct val="90000"/>
              <a:buFont typeface="Wingdings" pitchFamily="2" charset="2"/>
              <a:buChar char=""/>
              <a:defRPr lang="en-US" sz="16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73288" indent="-234950" algn="l" defTabSz="914400" rtl="0" eaLnBrk="1" latinLnBrk="0" hangingPunct="1">
              <a:spcBef>
                <a:spcPct val="20000"/>
              </a:spcBef>
              <a:buSzPct val="90000"/>
              <a:buFont typeface="Wingdings" pitchFamily="2" charset="2"/>
              <a:buChar char=""/>
              <a:defRPr lang="en-US" sz="16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34950" algn="l" defTabSz="914400" rtl="0" eaLnBrk="1" latinLnBrk="0" hangingPunct="1">
              <a:spcBef>
                <a:spcPct val="20000"/>
              </a:spcBef>
              <a:buSzPct val="90000"/>
              <a:buFont typeface="Wingdings" pitchFamily="2" charset="2"/>
              <a:buChar char=""/>
              <a:defRPr lang="en-US" sz="16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25725" indent="-234950" algn="l" defTabSz="914400" rtl="0" eaLnBrk="1" latinLnBrk="0" hangingPunct="1">
              <a:spcBef>
                <a:spcPct val="20000"/>
              </a:spcBef>
              <a:buSzPct val="90000"/>
              <a:buFont typeface="Wingdings" pitchFamily="2" charset="2"/>
              <a:buChar char=""/>
              <a:defRPr lang="en-US" sz="16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fr-FR" smtClean="0"/>
              <a:t>Klik om de tekststijl van het model te bewerken</a:t>
            </a:r>
          </a:p>
          <a:p>
            <a:pPr lvl="1"/>
            <a:r>
              <a:rPr lang="fr-FR" smtClean="0"/>
              <a:t>Tweede niveau</a:t>
            </a:r>
          </a:p>
          <a:p>
            <a:pPr lvl="2"/>
            <a:r>
              <a:rPr lang="fr-FR" smtClean="0"/>
              <a:t>Derde niveau</a:t>
            </a:r>
          </a:p>
          <a:p>
            <a:pPr lvl="3"/>
            <a:r>
              <a:rPr lang="fr-FR" smtClean="0"/>
              <a:t>Vierde niveau</a:t>
            </a:r>
          </a:p>
          <a:p>
            <a:pPr lvl="4"/>
            <a:r>
              <a:rPr lang="fr-FR" smtClean="0"/>
              <a:t>Vijfde niveau</a:t>
            </a:r>
            <a:endParaRPr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739775" y="2784475"/>
            <a:ext cx="3767328" cy="15544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27013">
              <a:defRPr sz="1600"/>
            </a:lvl6pPr>
            <a:lvl7pPr marL="2173288" indent="-227013">
              <a:defRPr sz="1600"/>
            </a:lvl7pPr>
            <a:lvl8pPr marL="2398713" indent="-227013">
              <a:defRPr sz="1600"/>
            </a:lvl8pPr>
            <a:lvl9pPr marL="2625725" indent="-227013">
              <a:defRPr sz="1600"/>
            </a:lvl9pPr>
          </a:lstStyle>
          <a:p>
            <a:pPr lvl="0"/>
            <a:r>
              <a:rPr lang="fr-FR" smtClean="0"/>
              <a:t>Klik om de tekststijl van het model te bewerken</a:t>
            </a:r>
          </a:p>
          <a:p>
            <a:pPr lvl="1"/>
            <a:r>
              <a:rPr lang="fr-FR" smtClean="0"/>
              <a:t>Tweede niveau</a:t>
            </a:r>
          </a:p>
          <a:p>
            <a:pPr lvl="2"/>
            <a:r>
              <a:rPr lang="fr-FR" smtClean="0"/>
              <a:t>Derde niveau</a:t>
            </a:r>
          </a:p>
          <a:p>
            <a:pPr lvl="3"/>
            <a:r>
              <a:rPr lang="fr-FR" smtClean="0"/>
              <a:t>Vierde niveau</a:t>
            </a:r>
          </a:p>
          <a:p>
            <a:pPr lvl="4"/>
            <a:r>
              <a:rPr lang="fr-FR" smtClean="0"/>
              <a:t>Vijfde niveau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5"/>
          </p:nvPr>
        </p:nvSpPr>
        <p:spPr>
          <a:xfrm>
            <a:off x="739775" y="4497070"/>
            <a:ext cx="3767328" cy="15544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234950" algn="l" defTabSz="914400" rtl="0" eaLnBrk="1" latinLnBrk="0" hangingPunct="1">
              <a:spcBef>
                <a:spcPct val="20000"/>
              </a:spcBef>
              <a:buSzPct val="90000"/>
              <a:buFont typeface="Wingdings" pitchFamily="2" charset="2"/>
              <a:buChar char=""/>
              <a:defRPr lang="en-US" sz="16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73288" indent="-234950" algn="l" defTabSz="914400" rtl="0" eaLnBrk="1" latinLnBrk="0" hangingPunct="1">
              <a:spcBef>
                <a:spcPct val="20000"/>
              </a:spcBef>
              <a:buSzPct val="90000"/>
              <a:buFont typeface="Wingdings" pitchFamily="2" charset="2"/>
              <a:buChar char=""/>
              <a:defRPr lang="en-US" sz="16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34950" algn="l" defTabSz="914400" rtl="0" eaLnBrk="1" latinLnBrk="0" hangingPunct="1">
              <a:spcBef>
                <a:spcPct val="20000"/>
              </a:spcBef>
              <a:buSzPct val="90000"/>
              <a:buFont typeface="Wingdings" pitchFamily="2" charset="2"/>
              <a:buChar char=""/>
              <a:defRPr lang="en-US" sz="16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25725" indent="-234950" algn="l" defTabSz="914400" rtl="0" eaLnBrk="1" latinLnBrk="0" hangingPunct="1">
              <a:spcBef>
                <a:spcPct val="20000"/>
              </a:spcBef>
              <a:buSzPct val="90000"/>
              <a:buFont typeface="Wingdings" pitchFamily="2" charset="2"/>
              <a:buChar char=""/>
              <a:defRPr lang="en-US" sz="16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fr-FR" smtClean="0"/>
              <a:t>Klik om de tekststijl van het model te bewerken</a:t>
            </a:r>
          </a:p>
          <a:p>
            <a:pPr lvl="1"/>
            <a:r>
              <a:rPr lang="fr-FR" smtClean="0"/>
              <a:t>Tweede niveau</a:t>
            </a:r>
          </a:p>
          <a:p>
            <a:pPr lvl="2"/>
            <a:r>
              <a:rPr lang="fr-FR" smtClean="0"/>
              <a:t>Derde niveau</a:t>
            </a:r>
          </a:p>
          <a:p>
            <a:pPr lvl="3"/>
            <a:r>
              <a:rPr lang="fr-FR" smtClean="0"/>
              <a:t>Vierde niveau</a:t>
            </a:r>
          </a:p>
          <a:p>
            <a:pPr lvl="4"/>
            <a:r>
              <a:rPr lang="fr-FR" smtClean="0"/>
              <a:t>Vijfde niveau</a:t>
            </a:r>
            <a:endParaRPr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Titelstijl van model bewerken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39412-D2CC-2444-8989-15BC13F5F9B6}" type="datetimeFigureOut">
              <a:rPr lang="nl-NL" smtClean="0"/>
              <a:t>3/31/11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70860-E8FE-9E43-A6D3-97E219ED0A32}" type="slidenum">
              <a:rPr lang="nl-NL" smtClean="0"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45141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smtClean="0"/>
              <a:t>Titelstijl van model bewerken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9775" y="2770094"/>
            <a:ext cx="7662864" cy="32671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Klik om de tekststijl van het model te bewerken</a:t>
            </a:r>
          </a:p>
          <a:p>
            <a:pPr lvl="1"/>
            <a:r>
              <a:rPr lang="fr-FR" smtClean="0"/>
              <a:t>Tweede niveau</a:t>
            </a:r>
          </a:p>
          <a:p>
            <a:pPr lvl="2"/>
            <a:r>
              <a:rPr lang="fr-FR" smtClean="0"/>
              <a:t>Derde niveau</a:t>
            </a:r>
          </a:p>
          <a:p>
            <a:pPr lvl="3"/>
            <a:r>
              <a:rPr lang="fr-FR" smtClean="0"/>
              <a:t>Vierde niveau</a:t>
            </a:r>
          </a:p>
          <a:p>
            <a:pPr lvl="4"/>
            <a:r>
              <a:rPr lang="fr-FR" smtClean="0"/>
              <a:t>Vijfde niveau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F739412-D2CC-2444-8989-15BC13F5F9B6}" type="datetimeFigureOut">
              <a:rPr lang="nl-NL" smtClean="0"/>
              <a:t>3/31/11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789613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05300" y="6356350"/>
            <a:ext cx="533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EB70860-E8FE-9E43-A6D3-97E219ED0A32}" type="slidenum">
              <a:rPr lang="nl-NL" smtClean="0"/>
              <a:t>‹#›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6" r:id="rId1"/>
    <p:sldLayoutId id="2147483957" r:id="rId2"/>
    <p:sldLayoutId id="2147483958" r:id="rId3"/>
    <p:sldLayoutId id="2147483959" r:id="rId4"/>
    <p:sldLayoutId id="2147483960" r:id="rId5"/>
    <p:sldLayoutId id="2147483961" r:id="rId6"/>
    <p:sldLayoutId id="2147483962" r:id="rId7"/>
    <p:sldLayoutId id="2147483963" r:id="rId8"/>
    <p:sldLayoutId id="2147483964" r:id="rId9"/>
    <p:sldLayoutId id="2147483965" r:id="rId10"/>
    <p:sldLayoutId id="2147483966" r:id="rId11"/>
    <p:sldLayoutId id="2147483967" r:id="rId12"/>
    <p:sldLayoutId id="2147483968" r:id="rId13"/>
    <p:sldLayoutId id="2147483969" r:id="rId14"/>
    <p:sldLayoutId id="2147483970" r:id="rId15"/>
    <p:sldLayoutId id="2147483971" r:id="rId16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Clr>
          <a:schemeClr val="accent1"/>
        </a:buClr>
        <a:buSzPct val="90000"/>
        <a:buFont typeface="Wingdings" pitchFamily="2" charset="2"/>
        <a:buChar char="S"/>
        <a:defRPr sz="2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90000"/>
        <a:buFont typeface="Wingdings" pitchFamily="2" charset="2"/>
        <a:buChar char="S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035050" indent="-349250" algn="l" defTabSz="914400" rtl="0" eaLnBrk="1" latinLnBrk="0" hangingPunct="1">
        <a:spcBef>
          <a:spcPts val="600"/>
        </a:spcBef>
        <a:buClr>
          <a:schemeClr val="accent1"/>
        </a:buClr>
        <a:buSzPct val="90000"/>
        <a:buFont typeface="Wingdings" pitchFamily="2" charset="2"/>
        <a:buChar char="S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371600" indent="-33655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90000"/>
        <a:buFont typeface="Wingdings" pitchFamily="2" charset="2"/>
        <a:buChar char="S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720850" indent="-349250" algn="l" defTabSz="914400" rtl="0" eaLnBrk="1" latinLnBrk="0" hangingPunct="1">
        <a:spcBef>
          <a:spcPts val="600"/>
        </a:spcBef>
        <a:buClr>
          <a:schemeClr val="accent1"/>
        </a:buClr>
        <a:buSzPct val="90000"/>
        <a:buFont typeface="Wingdings" pitchFamily="2" charset="2"/>
        <a:buChar char="S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055813" indent="-344488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90000"/>
        <a:buFont typeface="Wingdings" pitchFamily="2" charset="2"/>
        <a:buChar char="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398713" indent="-344488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" pitchFamily="2" charset="2"/>
        <a:buChar char="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743200" indent="-344488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90000"/>
        <a:buFont typeface="Wingdings" pitchFamily="2" charset="2"/>
        <a:buChar char="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087688" indent="-344488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" pitchFamily="2" charset="2"/>
        <a:buChar char="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5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frankwatching.com/archive/2010/08/05/social-media-de-10-meest-gehoorde-tegenargumenten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emf"/><Relationship Id="rId3" Type="http://schemas.openxmlformats.org/officeDocument/2006/relationships/hyperlink" Target="http://www.addthis.com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57199" y="929015"/>
            <a:ext cx="8228013" cy="2932835"/>
          </a:xfrm>
        </p:spPr>
        <p:txBody>
          <a:bodyPr>
            <a:normAutofit fontScale="90000"/>
          </a:bodyPr>
          <a:lstStyle/>
          <a:p>
            <a:r>
              <a:rPr lang="en-GB" sz="4000" b="1" dirty="0"/>
              <a:t>2Facebook or not 2Facebook in Education: that’s the question?</a:t>
            </a:r>
            <a:r>
              <a:rPr lang="nl-NL" sz="4000" dirty="0"/>
              <a:t/>
            </a:r>
            <a:br>
              <a:rPr lang="nl-NL" sz="4000" dirty="0"/>
            </a:br>
            <a:r>
              <a:rPr lang="en-GB" sz="4000" b="1" dirty="0"/>
              <a:t>Teaching and Learning on Facebook</a:t>
            </a:r>
            <a:r>
              <a:rPr lang="nl-NL" dirty="0"/>
              <a:t/>
            </a:r>
            <a:br>
              <a:rPr lang="nl-NL" dirty="0"/>
            </a:br>
            <a:endParaRPr lang="nl-NL" dirty="0"/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457199" y="4491739"/>
            <a:ext cx="8228013" cy="607511"/>
          </a:xfrm>
        </p:spPr>
        <p:txBody>
          <a:bodyPr>
            <a:normAutofit/>
          </a:bodyPr>
          <a:lstStyle/>
          <a:p>
            <a:r>
              <a:rPr lang="en-GB" b="1" dirty="0"/>
              <a:t>Valère Awouters, Dries </a:t>
            </a:r>
            <a:r>
              <a:rPr lang="en-GB" b="1" dirty="0" err="1"/>
              <a:t>Palmaers</a:t>
            </a:r>
            <a:r>
              <a:rPr lang="en-GB" b="1" dirty="0"/>
              <a:t>, Andy </a:t>
            </a:r>
            <a:r>
              <a:rPr lang="en-GB" b="1" dirty="0" err="1"/>
              <a:t>Veltjen</a:t>
            </a:r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815664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Do </a:t>
            </a:r>
            <a:r>
              <a:rPr lang="nl-NL" dirty="0" err="1" smtClean="0"/>
              <a:t>you</a:t>
            </a:r>
            <a:r>
              <a:rPr lang="nl-NL" dirty="0" smtClean="0"/>
              <a:t> </a:t>
            </a:r>
            <a:r>
              <a:rPr lang="nl-NL" dirty="0" err="1" smtClean="0"/>
              <a:t>use</a:t>
            </a:r>
            <a:r>
              <a:rPr lang="nl-NL" dirty="0" smtClean="0"/>
              <a:t> </a:t>
            </a:r>
            <a:r>
              <a:rPr lang="nl-NL" dirty="0" err="1" smtClean="0"/>
              <a:t>facebook</a:t>
            </a:r>
            <a:r>
              <a:rPr lang="nl-NL" dirty="0" smtClean="0"/>
              <a:t> (or </a:t>
            </a:r>
            <a:r>
              <a:rPr lang="nl-NL" dirty="0" err="1" smtClean="0"/>
              <a:t>other</a:t>
            </a:r>
            <a:r>
              <a:rPr lang="nl-NL" dirty="0" smtClean="0"/>
              <a:t> </a:t>
            </a:r>
            <a:r>
              <a:rPr lang="nl-NL" dirty="0" err="1" smtClean="0"/>
              <a:t>social</a:t>
            </a:r>
            <a:r>
              <a:rPr lang="nl-NL" dirty="0" smtClean="0"/>
              <a:t> </a:t>
            </a:r>
            <a:r>
              <a:rPr lang="nl-NL" dirty="0" err="1" smtClean="0"/>
              <a:t>networks</a:t>
            </a:r>
            <a:r>
              <a:rPr lang="nl-NL" dirty="0" smtClean="0"/>
              <a:t>) </a:t>
            </a:r>
            <a:r>
              <a:rPr lang="nl-NL" dirty="0" err="1" smtClean="0"/>
              <a:t>for</a:t>
            </a:r>
            <a:r>
              <a:rPr lang="nl-NL" dirty="0" smtClean="0"/>
              <a:t> teaching </a:t>
            </a:r>
            <a:r>
              <a:rPr lang="nl-NL" dirty="0" err="1" smtClean="0"/>
              <a:t>and</a:t>
            </a:r>
            <a:r>
              <a:rPr lang="nl-NL" dirty="0" smtClean="0"/>
              <a:t> </a:t>
            </a:r>
            <a:r>
              <a:rPr lang="nl-NL" dirty="0" err="1" smtClean="0"/>
              <a:t>learning</a:t>
            </a:r>
            <a:r>
              <a:rPr lang="nl-NL" dirty="0" smtClean="0"/>
              <a:t>?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244674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81989" y="161463"/>
            <a:ext cx="2123489" cy="1143000"/>
          </a:xfrm>
        </p:spPr>
        <p:txBody>
          <a:bodyPr/>
          <a:lstStyle/>
          <a:p>
            <a:r>
              <a:rPr lang="nl-NL" dirty="0" err="1" smtClean="0"/>
              <a:t>Ethics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243459" y="2250898"/>
            <a:ext cx="8229600" cy="1471249"/>
          </a:xfrm>
        </p:spPr>
        <p:txBody>
          <a:bodyPr>
            <a:normAutofit fontScale="92500" lnSpcReduction="10000"/>
          </a:bodyPr>
          <a:lstStyle/>
          <a:p>
            <a:r>
              <a:rPr lang="nl-NL" dirty="0" err="1" smtClean="0"/>
              <a:t>Can</a:t>
            </a:r>
            <a:r>
              <a:rPr lang="nl-NL" dirty="0" smtClean="0"/>
              <a:t> </a:t>
            </a:r>
            <a:r>
              <a:rPr lang="nl-NL" dirty="0" err="1" smtClean="0"/>
              <a:t>teachers</a:t>
            </a:r>
            <a:r>
              <a:rPr lang="nl-NL" dirty="0" smtClean="0"/>
              <a:t> </a:t>
            </a:r>
            <a:r>
              <a:rPr lang="nl-NL" dirty="0" err="1" smtClean="0"/>
              <a:t>be</a:t>
            </a:r>
            <a:r>
              <a:rPr lang="nl-NL" dirty="0" smtClean="0"/>
              <a:t> </a:t>
            </a:r>
            <a:r>
              <a:rPr lang="nl-NL" dirty="0" err="1" smtClean="0"/>
              <a:t>friends</a:t>
            </a:r>
            <a:r>
              <a:rPr lang="nl-NL" dirty="0" smtClean="0"/>
              <a:t> </a:t>
            </a:r>
            <a:r>
              <a:rPr lang="nl-NL" dirty="0" err="1" smtClean="0"/>
              <a:t>with</a:t>
            </a:r>
            <a:r>
              <a:rPr lang="nl-NL" dirty="0" smtClean="0"/>
              <a:t> </a:t>
            </a:r>
            <a:r>
              <a:rPr lang="nl-NL" dirty="0" err="1" smtClean="0"/>
              <a:t>pupils</a:t>
            </a:r>
            <a:r>
              <a:rPr lang="nl-NL" dirty="0" smtClean="0"/>
              <a:t> on </a:t>
            </a:r>
            <a:r>
              <a:rPr lang="nl-NL" dirty="0" err="1" smtClean="0"/>
              <a:t>facebook</a:t>
            </a:r>
            <a:r>
              <a:rPr lang="nl-NL" dirty="0" smtClean="0"/>
              <a:t>?</a:t>
            </a:r>
          </a:p>
          <a:p>
            <a:r>
              <a:rPr lang="nl-NL" dirty="0" err="1" smtClean="0"/>
              <a:t>What</a:t>
            </a:r>
            <a:r>
              <a:rPr lang="nl-NL" dirty="0" smtClean="0"/>
              <a:t> is </a:t>
            </a:r>
            <a:r>
              <a:rPr lang="nl-NL" dirty="0" err="1" smtClean="0"/>
              <a:t>allowed</a:t>
            </a:r>
            <a:r>
              <a:rPr lang="nl-NL" dirty="0" smtClean="0"/>
              <a:t>?</a:t>
            </a:r>
          </a:p>
          <a:p>
            <a:r>
              <a:rPr lang="nl-NL" dirty="0" smtClean="0"/>
              <a:t>How </a:t>
            </a:r>
            <a:r>
              <a:rPr lang="nl-NL" dirty="0" err="1" smtClean="0"/>
              <a:t>to</a:t>
            </a:r>
            <a:r>
              <a:rPr lang="nl-NL" dirty="0" smtClean="0"/>
              <a:t> deal </a:t>
            </a:r>
            <a:r>
              <a:rPr lang="nl-NL" dirty="0" err="1" smtClean="0"/>
              <a:t>with</a:t>
            </a:r>
            <a:r>
              <a:rPr lang="nl-NL" dirty="0" smtClean="0"/>
              <a:t> mis-</a:t>
            </a:r>
            <a:r>
              <a:rPr lang="nl-NL" dirty="0" err="1" smtClean="0"/>
              <a:t>behaviour</a:t>
            </a:r>
            <a:r>
              <a:rPr lang="nl-NL" dirty="0" smtClean="0"/>
              <a:t>?</a:t>
            </a:r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4" name="Afbeelding 3" descr="Schermafbeelding 2011-03-21 om 09.32.1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7976" y="3622782"/>
            <a:ext cx="5593731" cy="323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7604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 smtClean="0"/>
              <a:t>Facebook</a:t>
            </a:r>
            <a:r>
              <a:rPr lang="nl-NL" dirty="0" smtClean="0"/>
              <a:t> in </a:t>
            </a:r>
            <a:r>
              <a:rPr lang="nl-NL" dirty="0" err="1" smtClean="0"/>
              <a:t>Education</a:t>
            </a:r>
            <a:endParaRPr lang="nl-NL" dirty="0"/>
          </a:p>
        </p:txBody>
      </p:sp>
      <p:pic>
        <p:nvPicPr>
          <p:cNvPr id="4" name="Afbeelding 3" descr="salmon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4602" y="2409446"/>
            <a:ext cx="5128468" cy="4361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03866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Teaching </a:t>
            </a:r>
            <a:r>
              <a:rPr lang="nl-NL" dirty="0" err="1" smtClean="0"/>
              <a:t>for</a:t>
            </a:r>
            <a:r>
              <a:rPr lang="nl-NL" dirty="0" smtClean="0"/>
              <a:t> the 21st </a:t>
            </a:r>
            <a:r>
              <a:rPr lang="nl-NL" dirty="0" err="1" smtClean="0"/>
              <a:t>century</a:t>
            </a:r>
            <a:endParaRPr lang="nl-NL" dirty="0"/>
          </a:p>
        </p:txBody>
      </p:sp>
      <p:pic>
        <p:nvPicPr>
          <p:cNvPr id="4" name="Tijdelijke aanduiding voor inhoud 3" descr="PWO_didactisch model.JPG"/>
          <p:cNvPicPr>
            <a:picLocks noGrp="1"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2085" y="2411757"/>
            <a:ext cx="4109447" cy="4426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</p:pic>
    </p:spTree>
    <p:extLst>
      <p:ext uri="{BB962C8B-B14F-4D97-AF65-F5344CB8AC3E}">
        <p14:creationId xmlns:p14="http://schemas.microsoft.com/office/powerpoint/2010/main" val="4951342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 smtClean="0"/>
              <a:t>Social</a:t>
            </a:r>
            <a:r>
              <a:rPr lang="nl-NL" dirty="0" smtClean="0"/>
              <a:t> Media in </a:t>
            </a:r>
            <a:r>
              <a:rPr lang="nl-NL" dirty="0" err="1" smtClean="0"/>
              <a:t>your</a:t>
            </a:r>
            <a:r>
              <a:rPr lang="nl-NL" dirty="0" smtClean="0"/>
              <a:t> schools?</a:t>
            </a:r>
            <a:br>
              <a:rPr lang="nl-NL" dirty="0" smtClean="0"/>
            </a:br>
            <a:r>
              <a:rPr lang="nl-NL" dirty="0" smtClean="0"/>
              <a:t>3 pros </a:t>
            </a:r>
            <a:r>
              <a:rPr lang="nl-NL" dirty="0" err="1" smtClean="0"/>
              <a:t>and</a:t>
            </a:r>
            <a:r>
              <a:rPr lang="nl-NL" dirty="0" smtClean="0"/>
              <a:t> </a:t>
            </a:r>
            <a:r>
              <a:rPr lang="nl-NL" dirty="0" err="1" smtClean="0"/>
              <a:t>cons</a:t>
            </a:r>
            <a:r>
              <a:rPr lang="nl-NL" dirty="0" smtClean="0"/>
              <a:t>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Tijdelijke aanduiding voor inhoud 4" descr="pros_cons.gif">
            <a:hlinkClick r:id="rId2"/>
          </p:cNvPr>
          <p:cNvPicPr>
            <a:picLocks noGrp="1"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104" r="-10104"/>
          <a:stretch>
            <a:fillRect/>
          </a:stretch>
        </p:blipFill>
        <p:spPr bwMode="auto">
          <a:xfrm>
            <a:off x="-98734" y="2603330"/>
            <a:ext cx="5475288" cy="303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</p:pic>
      <p:pic>
        <p:nvPicPr>
          <p:cNvPr id="6" name="Afbeelding 5" descr="Schermafbeelding 2010-08-20 om 15.01.49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5098" y="2448709"/>
            <a:ext cx="2987675" cy="295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6" descr="400_F_15022207_yBHiCb1o8fLM7mAL0jNczePIN983WlWL.jpg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6635" y="4318408"/>
            <a:ext cx="3087687" cy="308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7713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Do </a:t>
            </a:r>
            <a:r>
              <a:rPr lang="nl-NL" dirty="0" err="1" smtClean="0"/>
              <a:t>you</a:t>
            </a:r>
            <a:r>
              <a:rPr lang="nl-NL" dirty="0" smtClean="0"/>
              <a:t> </a:t>
            </a:r>
            <a:r>
              <a:rPr lang="nl-NL" dirty="0" err="1" smtClean="0"/>
              <a:t>use</a:t>
            </a:r>
            <a:r>
              <a:rPr lang="nl-NL" dirty="0" smtClean="0"/>
              <a:t> a </a:t>
            </a:r>
            <a:r>
              <a:rPr lang="nl-NL" dirty="0" err="1" smtClean="0"/>
              <a:t>social</a:t>
            </a:r>
            <a:r>
              <a:rPr lang="nl-NL" dirty="0" smtClean="0"/>
              <a:t> </a:t>
            </a:r>
            <a:r>
              <a:rPr lang="nl-NL" dirty="0" err="1" smtClean="0"/>
              <a:t>network</a:t>
            </a:r>
            <a:r>
              <a:rPr lang="nl-NL" dirty="0" smtClean="0"/>
              <a:t>, </a:t>
            </a:r>
            <a:r>
              <a:rPr lang="nl-NL" dirty="0" err="1" smtClean="0"/>
              <a:t>like</a:t>
            </a:r>
            <a:r>
              <a:rPr lang="nl-NL" dirty="0" smtClean="0"/>
              <a:t> e.g. </a:t>
            </a:r>
            <a:r>
              <a:rPr lang="nl-NL" dirty="0" err="1" smtClean="0"/>
              <a:t>Facebook</a:t>
            </a:r>
            <a:r>
              <a:rPr lang="nl-NL" dirty="0" smtClean="0"/>
              <a:t>, …?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545372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345141"/>
            <a:ext cx="9144000" cy="1143000"/>
          </a:xfrm>
        </p:spPr>
        <p:txBody>
          <a:bodyPr>
            <a:noAutofit/>
          </a:bodyPr>
          <a:lstStyle/>
          <a:p>
            <a:r>
              <a:rPr lang="nl-NL" sz="3200" dirty="0" err="1" smtClean="0"/>
              <a:t>Number</a:t>
            </a:r>
            <a:r>
              <a:rPr lang="nl-NL" sz="3200" dirty="0" smtClean="0"/>
              <a:t> of </a:t>
            </a:r>
            <a:r>
              <a:rPr lang="nl-NL" sz="3200" dirty="0" err="1" smtClean="0"/>
              <a:t>years</a:t>
            </a:r>
            <a:r>
              <a:rPr lang="nl-NL" sz="3200" dirty="0" smtClean="0"/>
              <a:t> </a:t>
            </a:r>
            <a:r>
              <a:rPr lang="nl-NL" sz="3200" dirty="0" err="1" smtClean="0"/>
              <a:t>to</a:t>
            </a:r>
            <a:r>
              <a:rPr lang="nl-NL" sz="3200" dirty="0" smtClean="0"/>
              <a:t> </a:t>
            </a:r>
            <a:r>
              <a:rPr lang="nl-NL" sz="3200" dirty="0" err="1" smtClean="0"/>
              <a:t>reach</a:t>
            </a:r>
            <a:r>
              <a:rPr lang="nl-NL" sz="3200" dirty="0" smtClean="0"/>
              <a:t> 50 </a:t>
            </a:r>
            <a:r>
              <a:rPr lang="nl-NL" sz="3200" dirty="0" err="1" smtClean="0"/>
              <a:t>million</a:t>
            </a:r>
            <a:r>
              <a:rPr lang="nl-NL" sz="3200" dirty="0" smtClean="0"/>
              <a:t> users</a:t>
            </a:r>
            <a:endParaRPr lang="nl-NL" sz="32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l-NL" dirty="0" smtClean="0"/>
              <a:t>Radio			</a:t>
            </a:r>
            <a:r>
              <a:rPr lang="nl-NL" dirty="0" smtClean="0">
                <a:sym typeface="Wingdings"/>
              </a:rPr>
              <a:t>			38 </a:t>
            </a:r>
            <a:r>
              <a:rPr lang="nl-NL" dirty="0" err="1" smtClean="0">
                <a:sym typeface="Wingdings"/>
              </a:rPr>
              <a:t>years</a:t>
            </a:r>
            <a:endParaRPr lang="nl-NL" dirty="0" smtClean="0">
              <a:sym typeface="Wingdings"/>
            </a:endParaRPr>
          </a:p>
          <a:p>
            <a:r>
              <a:rPr lang="nl-NL" dirty="0" smtClean="0">
                <a:sym typeface="Wingdings"/>
              </a:rPr>
              <a:t>TV							13 </a:t>
            </a:r>
            <a:r>
              <a:rPr lang="nl-NL" dirty="0" err="1" smtClean="0">
                <a:sym typeface="Wingdings"/>
              </a:rPr>
              <a:t>years</a:t>
            </a:r>
            <a:endParaRPr lang="nl-NL" dirty="0" smtClean="0">
              <a:sym typeface="Wingdings"/>
            </a:endParaRPr>
          </a:p>
          <a:p>
            <a:r>
              <a:rPr lang="nl-NL" dirty="0" smtClean="0">
                <a:sym typeface="Wingdings"/>
              </a:rPr>
              <a:t>Internet						  4 </a:t>
            </a:r>
            <a:r>
              <a:rPr lang="nl-NL" dirty="0" err="1" smtClean="0">
                <a:sym typeface="Wingdings"/>
              </a:rPr>
              <a:t>years</a:t>
            </a:r>
            <a:endParaRPr lang="nl-NL" dirty="0" smtClean="0">
              <a:sym typeface="Wingdings"/>
            </a:endParaRPr>
          </a:p>
          <a:p>
            <a:r>
              <a:rPr lang="nl-NL" dirty="0" smtClean="0">
                <a:sym typeface="Wingdings"/>
              </a:rPr>
              <a:t>iPod							  3 </a:t>
            </a:r>
            <a:r>
              <a:rPr lang="nl-NL" dirty="0" err="1" smtClean="0">
                <a:sym typeface="Wingdings"/>
              </a:rPr>
              <a:t>years</a:t>
            </a:r>
            <a:endParaRPr lang="nl-NL" dirty="0" smtClean="0">
              <a:sym typeface="Wingdings"/>
            </a:endParaRPr>
          </a:p>
          <a:p>
            <a:endParaRPr lang="nl-NL" dirty="0">
              <a:sym typeface="Wingdings"/>
            </a:endParaRPr>
          </a:p>
          <a:p>
            <a:r>
              <a:rPr lang="nl-NL" sz="2800" b="1" dirty="0" err="1" smtClean="0">
                <a:solidFill>
                  <a:srgbClr val="FF0000"/>
                </a:solidFill>
                <a:sym typeface="Wingdings"/>
              </a:rPr>
              <a:t>Facebook</a:t>
            </a:r>
            <a:r>
              <a:rPr lang="nl-NL" sz="2800" b="1" dirty="0" smtClean="0">
                <a:solidFill>
                  <a:srgbClr val="FF0000"/>
                </a:solidFill>
                <a:sym typeface="Wingdings"/>
              </a:rPr>
              <a:t> had 100 </a:t>
            </a:r>
            <a:r>
              <a:rPr lang="nl-NL" sz="2800" b="1" dirty="0" err="1" smtClean="0">
                <a:solidFill>
                  <a:srgbClr val="FF0000"/>
                </a:solidFill>
                <a:sym typeface="Wingdings"/>
              </a:rPr>
              <a:t>million</a:t>
            </a:r>
            <a:r>
              <a:rPr lang="nl-NL" sz="2800" b="1" dirty="0" smtClean="0">
                <a:solidFill>
                  <a:srgbClr val="FF0000"/>
                </a:solidFill>
                <a:sym typeface="Wingdings"/>
              </a:rPr>
              <a:t> users in 9 </a:t>
            </a:r>
            <a:r>
              <a:rPr lang="nl-NL" sz="2800" b="1" dirty="0" err="1" smtClean="0">
                <a:solidFill>
                  <a:srgbClr val="FF0000"/>
                </a:solidFill>
                <a:sym typeface="Wingdings"/>
              </a:rPr>
              <a:t>months</a:t>
            </a:r>
            <a:endParaRPr lang="nl-NL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27527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Do </a:t>
            </a:r>
            <a:r>
              <a:rPr lang="nl-NL" dirty="0" err="1" smtClean="0"/>
              <a:t>you</a:t>
            </a:r>
            <a:r>
              <a:rPr lang="nl-NL" dirty="0" smtClean="0"/>
              <a:t> </a:t>
            </a:r>
            <a:r>
              <a:rPr lang="nl-NL" dirty="0" err="1" smtClean="0"/>
              <a:t>use</a:t>
            </a:r>
            <a:r>
              <a:rPr lang="nl-NL" dirty="0" smtClean="0"/>
              <a:t> internet </a:t>
            </a:r>
            <a:r>
              <a:rPr lang="nl-NL" dirty="0" err="1" smtClean="0"/>
              <a:t>daily</a:t>
            </a:r>
            <a:r>
              <a:rPr lang="nl-NL" dirty="0" smtClean="0"/>
              <a:t>?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120494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Afbeelding 3" descr="wmsn-06-0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11263"/>
            <a:ext cx="9144000" cy="479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57066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Afbeelding 5" descr="3428921418_b9f94dc7b8_b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7864" cy="6870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7130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21st </a:t>
            </a:r>
            <a:r>
              <a:rPr lang="nl-NL" dirty="0" err="1" smtClean="0"/>
              <a:t>Century</a:t>
            </a:r>
            <a:r>
              <a:rPr lang="nl-NL" dirty="0" smtClean="0"/>
              <a:t> Skills </a:t>
            </a:r>
            <a:r>
              <a:rPr lang="nl-NL" dirty="0" err="1" smtClean="0"/>
              <a:t>for</a:t>
            </a:r>
            <a:r>
              <a:rPr lang="nl-NL" dirty="0" smtClean="0"/>
              <a:t> </a:t>
            </a:r>
            <a:r>
              <a:rPr lang="nl-NL" dirty="0" err="1" smtClean="0"/>
              <a:t>teachers</a:t>
            </a:r>
            <a:endParaRPr lang="nl-NL" dirty="0"/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7622" y="2497306"/>
            <a:ext cx="4290940" cy="4268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4328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Do </a:t>
            </a:r>
            <a:r>
              <a:rPr lang="nl-NL" dirty="0" err="1" smtClean="0"/>
              <a:t>you</a:t>
            </a:r>
            <a:r>
              <a:rPr lang="nl-NL" dirty="0" smtClean="0"/>
              <a:t> </a:t>
            </a:r>
            <a:r>
              <a:rPr lang="nl-NL" dirty="0" err="1" smtClean="0"/>
              <a:t>know</a:t>
            </a:r>
            <a:r>
              <a:rPr lang="nl-NL" dirty="0" smtClean="0"/>
              <a:t> the 21st </a:t>
            </a:r>
            <a:r>
              <a:rPr lang="nl-NL" dirty="0" err="1" smtClean="0"/>
              <a:t>century</a:t>
            </a:r>
            <a:r>
              <a:rPr lang="nl-NL" dirty="0" smtClean="0"/>
              <a:t> skills </a:t>
            </a:r>
            <a:r>
              <a:rPr lang="nl-NL" dirty="0" err="1" smtClean="0"/>
              <a:t>for</a:t>
            </a:r>
            <a:r>
              <a:rPr lang="nl-NL" dirty="0" smtClean="0"/>
              <a:t> </a:t>
            </a:r>
            <a:r>
              <a:rPr lang="nl-NL" dirty="0" err="1" smtClean="0"/>
              <a:t>teachers</a:t>
            </a:r>
            <a:r>
              <a:rPr lang="nl-NL" dirty="0" smtClean="0"/>
              <a:t>?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058021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 err="1" smtClean="0"/>
              <a:t>Formal</a:t>
            </a:r>
            <a:r>
              <a:rPr lang="nl-NL" dirty="0" smtClean="0"/>
              <a:t> </a:t>
            </a:r>
            <a:r>
              <a:rPr lang="nl-NL" dirty="0" err="1" smtClean="0"/>
              <a:t>and</a:t>
            </a:r>
            <a:r>
              <a:rPr lang="nl-NL" dirty="0" smtClean="0"/>
              <a:t> </a:t>
            </a:r>
            <a:r>
              <a:rPr lang="nl-NL" dirty="0" err="1" smtClean="0"/>
              <a:t>Informal</a:t>
            </a:r>
            <a:r>
              <a:rPr lang="nl-NL" dirty="0" smtClean="0"/>
              <a:t> Learning</a:t>
            </a: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925" y="2787095"/>
            <a:ext cx="4900555" cy="4059631"/>
          </a:xfrm>
          <a:prstGeom prst="rect">
            <a:avLst/>
          </a:prstGeom>
        </p:spPr>
      </p:pic>
      <p:sp>
        <p:nvSpPr>
          <p:cNvPr id="5" name="Rechthoek 4"/>
          <p:cNvSpPr/>
          <p:nvPr/>
        </p:nvSpPr>
        <p:spPr>
          <a:xfrm>
            <a:off x="5888155" y="6233070"/>
            <a:ext cx="29960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u="sng" dirty="0">
                <a:hlinkClick r:id="rId3"/>
              </a:rPr>
              <a:t>http://www.addthis.com/</a:t>
            </a:r>
            <a:r>
              <a:rPr lang="en-GB" b="1" dirty="0"/>
              <a:t> </a:t>
            </a:r>
            <a:endParaRPr lang="nl-NL" dirty="0"/>
          </a:p>
        </p:txBody>
      </p:sp>
      <p:sp>
        <p:nvSpPr>
          <p:cNvPr id="6" name="Tekstvak 5"/>
          <p:cNvSpPr txBox="1"/>
          <p:nvPr/>
        </p:nvSpPr>
        <p:spPr>
          <a:xfrm>
            <a:off x="9140857" y="116946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361680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Relationship Id="rId3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Genesis">
  <a:themeElements>
    <a:clrScheme name="Genesis">
      <a:dk1>
        <a:sysClr val="windowText" lastClr="000000"/>
      </a:dk1>
      <a:lt1>
        <a:sysClr val="window" lastClr="FFFFFF"/>
      </a:lt1>
      <a:dk2>
        <a:srgbClr val="465466"/>
      </a:dk2>
      <a:lt2>
        <a:srgbClr val="BBD7F8"/>
      </a:lt2>
      <a:accent1>
        <a:srgbClr val="80B606"/>
      </a:accent1>
      <a:accent2>
        <a:srgbClr val="E29F1D"/>
      </a:accent2>
      <a:accent3>
        <a:srgbClr val="2397E2"/>
      </a:accent3>
      <a:accent4>
        <a:srgbClr val="35ACA2"/>
      </a:accent4>
      <a:accent5>
        <a:srgbClr val="5430BB"/>
      </a:accent5>
      <a:accent6>
        <a:srgbClr val="8D34E0"/>
      </a:accent6>
      <a:hlink>
        <a:srgbClr val="00B0F0"/>
      </a:hlink>
      <a:folHlink>
        <a:srgbClr val="0070C0"/>
      </a:folHlink>
    </a:clrScheme>
    <a:fontScheme name="Genesis">
      <a:majorFont>
        <a:latin typeface="Calisto MT"/>
        <a:ea typeface=""/>
        <a:cs typeface=""/>
        <a:font script="Jpan" typeface="ＭＳ 明朝"/>
      </a:majorFont>
      <a:minorFont>
        <a:latin typeface="Calisto MT"/>
        <a:ea typeface=""/>
        <a:cs typeface=""/>
        <a:font script="Jpan" typeface="ＭＳ 明朝"/>
      </a:minorFont>
    </a:fontScheme>
    <a:fmtScheme name="Genesis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70000"/>
                <a:satMod val="100000"/>
                <a:greenMod val="110000"/>
              </a:schemeClr>
            </a:gs>
            <a:gs pos="75000">
              <a:schemeClr val="phClr">
                <a:tint val="40000"/>
                <a:satMod val="150000"/>
                <a:redMod val="100000"/>
                <a:blueMod val="100000"/>
              </a:schemeClr>
            </a:gs>
            <a:gs pos="100000">
              <a:schemeClr val="phClr">
                <a:tint val="60000"/>
                <a:satMod val="120000"/>
                <a:redMod val="100000"/>
                <a:blueMod val="100000"/>
              </a:schemeClr>
            </a:gs>
          </a:gsLst>
          <a:path path="circle">
            <a:fillToRect l="25000" t="25000" r="5000" b="5000"/>
          </a:path>
        </a:gradFill>
        <a:gradFill rotWithShape="1">
          <a:gsLst>
            <a:gs pos="0">
              <a:schemeClr val="phClr">
                <a:tint val="50000"/>
                <a:shade val="100000"/>
                <a:alpha val="100000"/>
                <a:satMod val="150000"/>
              </a:schemeClr>
            </a:gs>
            <a:gs pos="40000">
              <a:schemeClr val="phClr">
                <a:tint val="70000"/>
                <a:shade val="100000"/>
                <a:alpha val="100000"/>
                <a:satMod val="150000"/>
              </a:schemeClr>
            </a:gs>
            <a:gs pos="100000">
              <a:schemeClr val="phClr">
                <a:shade val="90000"/>
                <a:satMod val="11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88900" dist="50800" dir="11400000" sx="102000" sy="101000" algn="tl" rotWithShape="0">
              <a:srgbClr val="000000">
                <a:alpha val="35000"/>
              </a:srgbClr>
            </a:outerShdw>
          </a:effectLst>
          <a:scene3d>
            <a:camera prst="perspectiveFront" fov="4800000"/>
            <a:lightRig rig="morning" dir="tl"/>
          </a:scene3d>
          <a:sp3d prstMaterial="softmetal">
            <a:bevelT w="0" h="0"/>
          </a:sp3d>
        </a:effectStyle>
        <a:effectStyle>
          <a:effectLst>
            <a:innerShdw blurRad="50800" dist="25400" dir="13500000">
              <a:srgbClr val="000000">
                <a:alpha val="75000"/>
              </a:srgbClr>
            </a:innerShdw>
            <a:reflection blurRad="101600" stA="40000" endPos="50000" dist="63500" dir="5400000" fadeDir="7200000" sy="-100000" kx="300000" rotWithShape="0"/>
          </a:effectLst>
          <a:scene3d>
            <a:camera prst="orthographicFront">
              <a:rot lat="0" lon="0" rev="0"/>
            </a:camera>
            <a:lightRig rig="chilly" dir="tr">
              <a:rot lat="0" lon="0" rev="1200000"/>
            </a:lightRig>
          </a:scene3d>
          <a:sp3d prstMaterial="plastic">
            <a:bevelT w="0" h="0"/>
          </a:sp3d>
        </a:effectStyle>
      </a:effectStyleLst>
      <a:bgFillStyleLst>
        <a:blipFill rotWithShape="1">
          <a:blip xmlns:r="http://schemas.openxmlformats.org/officeDocument/2006/relationships" r:embed="rId1"/>
          <a:stretch/>
        </a:blipFill>
        <a:blipFill rotWithShape="1">
          <a:blip xmlns:r="http://schemas.openxmlformats.org/officeDocument/2006/relationships" r:embed="rId2"/>
          <a:stretch/>
        </a:blipFill>
        <a:blipFill rotWithShape="1">
          <a:blip xmlns:r="http://schemas.openxmlformats.org/officeDocument/2006/relationships" r:embed="rId3"/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Genesis.thmx</Template>
  <TotalTime>142</TotalTime>
  <Words>124</Words>
  <Application>Microsoft Macintosh PowerPoint</Application>
  <PresentationFormat>On-screen Show (4:3)</PresentationFormat>
  <Paragraphs>23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Genesis</vt:lpstr>
      <vt:lpstr>2Facebook or not 2Facebook in Education: that’s the question? Teaching and Learning on Facebook </vt:lpstr>
      <vt:lpstr>PowerPoint Presentation</vt:lpstr>
      <vt:lpstr>Number of years to reach 50 million users</vt:lpstr>
      <vt:lpstr>PowerPoint Presentation</vt:lpstr>
      <vt:lpstr>PowerPoint Presentation</vt:lpstr>
      <vt:lpstr>PowerPoint Presentation</vt:lpstr>
      <vt:lpstr>21st Century Skills for teachers</vt:lpstr>
      <vt:lpstr>PowerPoint Presentation</vt:lpstr>
      <vt:lpstr>Formal and Informal Learning</vt:lpstr>
      <vt:lpstr>PowerPoint Presentation</vt:lpstr>
      <vt:lpstr>Ethics</vt:lpstr>
      <vt:lpstr>Facebook in Education</vt:lpstr>
      <vt:lpstr>Teaching for the 21st century</vt:lpstr>
      <vt:lpstr>Social Media in your schools? 3 pros and cons?</vt:lpstr>
    </vt:vector>
  </TitlesOfParts>
  <Company>KHLim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2Facebook or not 2Facebook in Education: that’s the question? Teaching and Learning on Facebook </dc:title>
  <dc:creator>Valère Awouters</dc:creator>
  <cp:lastModifiedBy>Katarina Blagus</cp:lastModifiedBy>
  <cp:revision>12</cp:revision>
  <dcterms:created xsi:type="dcterms:W3CDTF">2011-03-21T08:00:31Z</dcterms:created>
  <dcterms:modified xsi:type="dcterms:W3CDTF">2011-03-31T11:44:57Z</dcterms:modified>
</cp:coreProperties>
</file>