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handoutMasterIdLst>
    <p:handoutMasterId r:id="rId12"/>
  </p:handoutMasterIdLst>
  <p:sldIdLst>
    <p:sldId id="257" r:id="rId2"/>
    <p:sldId id="258" r:id="rId3"/>
    <p:sldId id="260" r:id="rId4"/>
    <p:sldId id="261" r:id="rId5"/>
    <p:sldId id="262" r:id="rId6"/>
    <p:sldId id="263" r:id="rId7"/>
    <p:sldId id="264" r:id="rId8"/>
    <p:sldId id="265" r:id="rId9"/>
    <p:sldId id="266" r:id="rId10"/>
  </p:sldIdLst>
  <p:sldSz cx="9144000" cy="6858000" type="screen4x3"/>
  <p:notesSz cx="7099300" cy="10234613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</p:showPr>
  <p:clrMru>
    <a:srgbClr val="002EB8"/>
    <a:srgbClr val="00FF00"/>
    <a:srgbClr val="CCFFCC"/>
    <a:srgbClr val="99FF99"/>
    <a:srgbClr val="FFFF99"/>
    <a:srgbClr val="FFCC99"/>
    <a:srgbClr val="FF9966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378" y="48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91" d="100"/>
          <a:sy n="91" d="100"/>
        </p:scale>
        <p:origin x="-3738" y="-108"/>
      </p:cViewPr>
      <p:guideLst>
        <p:guide orient="horz" pos="3223"/>
        <p:guide pos="2236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6575" cy="5111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4021138" y="0"/>
            <a:ext cx="3076575" cy="5111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35291931-B3CD-4361-AF2A-1507B506A22F}" type="datetimeFigureOut">
              <a:rPr lang="sl-SI"/>
              <a:pPr>
                <a:defRPr/>
              </a:pPr>
              <a:t>4.4.2011</a:t>
            </a:fld>
            <a:endParaRPr lang="sl-SI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721850"/>
            <a:ext cx="3076575" cy="5111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4021138" y="9721850"/>
            <a:ext cx="3076575" cy="5111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6FA5CD2F-9935-4DEE-88D2-1B7FEC4454C9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9048" tIns="49524" rIns="99048" bIns="49524" numCol="1" anchor="t" anchorCtr="0" compatLnSpc="1">
            <a:prstTxWarp prst="textNoShape">
              <a:avLst/>
            </a:prstTxWarp>
          </a:bodyPr>
          <a:lstStyle>
            <a:lvl1pPr defTabSz="990600">
              <a:defRPr sz="13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4021138" y="0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9048" tIns="49524" rIns="99048" bIns="49524" numCol="1" anchor="t" anchorCtr="0" compatLnSpc="1">
            <a:prstTxWarp prst="textNoShape">
              <a:avLst/>
            </a:prstTxWarp>
          </a:bodyPr>
          <a:lstStyle>
            <a:lvl1pPr algn="r" defTabSz="990600">
              <a:defRPr sz="13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584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90600" y="768350"/>
            <a:ext cx="5118100" cy="3836988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17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09613" y="4860925"/>
            <a:ext cx="5680075" cy="4605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9048" tIns="49524" rIns="99048" bIns="49524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717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721850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9048" tIns="49524" rIns="99048" bIns="49524" numCol="1" anchor="b" anchorCtr="0" compatLnSpc="1">
            <a:prstTxWarp prst="textNoShape">
              <a:avLst/>
            </a:prstTxWarp>
          </a:bodyPr>
          <a:lstStyle>
            <a:lvl1pPr defTabSz="990600">
              <a:defRPr sz="13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17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021138" y="9721850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9048" tIns="49524" rIns="99048" bIns="49524" numCol="1" anchor="b" anchorCtr="0" compatLnSpc="1">
            <a:prstTxWarp prst="textNoShape">
              <a:avLst/>
            </a:prstTxWarp>
          </a:bodyPr>
          <a:lstStyle>
            <a:lvl1pPr algn="r" defTabSz="990600">
              <a:defRPr sz="1300"/>
            </a:lvl1pPr>
          </a:lstStyle>
          <a:p>
            <a:pPr>
              <a:defRPr/>
            </a:pPr>
            <a:fld id="{08B87C5D-115A-4036-8FF8-7AAA9667FFA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5"/>
          <p:cNvPicPr>
            <a:picLocks noChangeAspect="1"/>
          </p:cNvPicPr>
          <p:nvPr userDrawn="1"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0" y="0"/>
            <a:ext cx="9180513" cy="6884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Title 1"/>
          <p:cNvSpPr>
            <a:spLocks noGrp="1"/>
          </p:cNvSpPr>
          <p:nvPr>
            <p:ph type="ctrTitle"/>
          </p:nvPr>
        </p:nvSpPr>
        <p:spPr>
          <a:xfrm>
            <a:off x="1367644" y="3933056"/>
            <a:ext cx="6408712" cy="648072"/>
          </a:xfrm>
        </p:spPr>
        <p:txBody>
          <a:bodyPr/>
          <a:lstStyle>
            <a:lvl1pPr algn="ctr">
              <a:defRPr>
                <a:solidFill>
                  <a:schemeClr val="bg1"/>
                </a:solidFill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2"/>
          </p:nvPr>
        </p:nvSpPr>
        <p:spPr>
          <a:xfrm>
            <a:off x="1511300" y="4941168"/>
            <a:ext cx="6121400" cy="432047"/>
          </a:xfrm>
        </p:spPr>
        <p:txBody>
          <a:bodyPr/>
          <a:lstStyle>
            <a:lvl1pPr marL="0" marR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None/>
              <a:tabLst/>
              <a:defRPr sz="16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Slide Number Placeholder 3"/>
          <p:cNvSpPr>
            <a:spLocks noGrp="1"/>
          </p:cNvSpPr>
          <p:nvPr>
            <p:ph type="sldNum" sz="quarter" idx="13"/>
          </p:nvPr>
        </p:nvSpPr>
        <p:spPr>
          <a:xfrm>
            <a:off x="357188" y="6429375"/>
            <a:ext cx="5616575" cy="428625"/>
          </a:xfrm>
        </p:spPr>
        <p:txBody>
          <a:bodyPr/>
          <a:lstStyle>
            <a:lvl1pPr algn="l">
              <a:defRPr sz="8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sl-SI"/>
          </a:p>
          <a:p>
            <a:pPr>
              <a:defRPr/>
            </a:pPr>
            <a:fld id="{DB8E43D4-7CC8-4D08-8D65-83CE42AB0A2D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7"/>
          <p:cNvPicPr>
            <a:picLocks noChangeAspect="1"/>
          </p:cNvPicPr>
          <p:nvPr userDrawn="1"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1214421"/>
            <a:ext cx="5486400" cy="3513153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56199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1"/>
          </p:nvPr>
        </p:nvSpPr>
        <p:spPr>
          <a:xfrm>
            <a:off x="2555875" y="476250"/>
            <a:ext cx="6119813" cy="360363"/>
          </a:xfrm>
        </p:spPr>
        <p:txBody>
          <a:bodyPr/>
          <a:lstStyle>
            <a:lvl1pPr marL="0" indent="0" algn="r">
              <a:buNone/>
              <a:defRPr sz="20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68313" y="6429375"/>
            <a:ext cx="8207375" cy="428625"/>
          </a:xfrm>
        </p:spPr>
        <p:txBody>
          <a:bodyPr/>
          <a:lstStyle>
            <a:lvl1pPr algn="ctr">
              <a:defRPr sz="8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sl-SI"/>
          </a:p>
          <a:p>
            <a:pPr>
              <a:defRPr/>
            </a:pPr>
            <a:fld id="{075F7A17-FBFC-4188-9C42-01F8C107D2E8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7"/>
          <p:cNvPicPr>
            <a:picLocks noChangeAspect="1"/>
          </p:cNvPicPr>
          <p:nvPr userDrawn="1"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1488" y="1214422"/>
            <a:ext cx="8204200" cy="7921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62147"/>
            <a:ext cx="8229600" cy="386718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1"/>
          </p:nvPr>
        </p:nvSpPr>
        <p:spPr>
          <a:xfrm>
            <a:off x="2555875" y="476250"/>
            <a:ext cx="6119813" cy="360363"/>
          </a:xfrm>
        </p:spPr>
        <p:txBody>
          <a:bodyPr/>
          <a:lstStyle>
            <a:lvl1pPr marL="0" indent="0" algn="r">
              <a:buNone/>
              <a:defRPr sz="20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68313" y="6429375"/>
            <a:ext cx="8207375" cy="428625"/>
          </a:xfrm>
        </p:spPr>
        <p:txBody>
          <a:bodyPr/>
          <a:lstStyle>
            <a:lvl1pPr algn="ctr">
              <a:defRPr sz="8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sl-SI"/>
          </a:p>
          <a:p>
            <a:pPr>
              <a:defRPr/>
            </a:pPr>
            <a:fld id="{5391EE05-DD1A-484C-A54C-3BE9094BE652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7"/>
          <p:cNvPicPr>
            <a:picLocks noChangeAspect="1"/>
          </p:cNvPicPr>
          <p:nvPr userDrawn="1"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357298"/>
            <a:ext cx="2057400" cy="4586302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357298"/>
            <a:ext cx="6019800" cy="4586302"/>
          </a:xfrm>
        </p:spPr>
        <p:txBody>
          <a:bodyPr vert="eaVert"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1"/>
          </p:nvPr>
        </p:nvSpPr>
        <p:spPr>
          <a:xfrm>
            <a:off x="2555875" y="476250"/>
            <a:ext cx="6119813" cy="360363"/>
          </a:xfrm>
        </p:spPr>
        <p:txBody>
          <a:bodyPr/>
          <a:lstStyle>
            <a:lvl1pPr marL="0" indent="0" algn="r">
              <a:buNone/>
              <a:defRPr sz="20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68313" y="6429375"/>
            <a:ext cx="8207375" cy="428625"/>
          </a:xfrm>
        </p:spPr>
        <p:txBody>
          <a:bodyPr/>
          <a:lstStyle>
            <a:lvl1pPr algn="ctr">
              <a:defRPr sz="8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sl-SI"/>
          </a:p>
          <a:p>
            <a:pPr>
              <a:defRPr/>
            </a:pPr>
            <a:fld id="{E3060464-4F64-40AE-B2BE-F1CCAF67F223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7"/>
          <p:cNvPicPr>
            <a:picLocks noChangeAspect="1"/>
          </p:cNvPicPr>
          <p:nvPr userDrawn="1"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1"/>
          </p:nvPr>
        </p:nvSpPr>
        <p:spPr>
          <a:xfrm>
            <a:off x="2555875" y="476250"/>
            <a:ext cx="6119813" cy="360363"/>
          </a:xfrm>
        </p:spPr>
        <p:txBody>
          <a:bodyPr/>
          <a:lstStyle>
            <a:lvl1pPr marL="0" indent="0" algn="r">
              <a:buNone/>
              <a:defRPr sz="20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68313" y="6429375"/>
            <a:ext cx="8207375" cy="428625"/>
          </a:xfrm>
        </p:spPr>
        <p:txBody>
          <a:bodyPr/>
          <a:lstStyle>
            <a:lvl1pPr algn="ctr">
              <a:defRPr sz="8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sl-SI"/>
          </a:p>
          <a:p>
            <a:pPr>
              <a:defRPr/>
            </a:pPr>
            <a:fld id="{6CF9F48F-57BC-4386-9E73-489897B0A98B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7"/>
          <p:cNvPicPr>
            <a:picLocks noChangeAspect="1"/>
          </p:cNvPicPr>
          <p:nvPr userDrawn="1"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1488" y="1214422"/>
            <a:ext cx="8204200" cy="7921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062147"/>
            <a:ext cx="8229600" cy="386718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1"/>
          </p:nvPr>
        </p:nvSpPr>
        <p:spPr>
          <a:xfrm>
            <a:off x="2555875" y="476250"/>
            <a:ext cx="6119813" cy="360363"/>
          </a:xfrm>
        </p:spPr>
        <p:txBody>
          <a:bodyPr/>
          <a:lstStyle>
            <a:lvl1pPr marL="0" indent="0" algn="r">
              <a:buNone/>
              <a:defRPr sz="20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68313" y="6429375"/>
            <a:ext cx="8207375" cy="428625"/>
          </a:xfrm>
        </p:spPr>
        <p:txBody>
          <a:bodyPr/>
          <a:lstStyle>
            <a:lvl1pPr algn="ctr">
              <a:defRPr sz="8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sl-SI"/>
          </a:p>
          <a:p>
            <a:pPr>
              <a:defRPr/>
            </a:pPr>
            <a:fld id="{D122B668-273C-45AA-BE5F-B6E6EB8D3763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7"/>
          <p:cNvPicPr>
            <a:picLocks noChangeAspect="1"/>
          </p:cNvPicPr>
          <p:nvPr userDrawn="1"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1"/>
          </p:nvPr>
        </p:nvSpPr>
        <p:spPr>
          <a:xfrm>
            <a:off x="2627313" y="476250"/>
            <a:ext cx="6048375" cy="360363"/>
          </a:xfrm>
        </p:spPr>
        <p:txBody>
          <a:bodyPr/>
          <a:lstStyle>
            <a:lvl1pPr marL="0" indent="0" algn="r">
              <a:buNone/>
              <a:defRPr sz="20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68313" y="6429375"/>
            <a:ext cx="8207375" cy="428625"/>
          </a:xfrm>
        </p:spPr>
        <p:txBody>
          <a:bodyPr/>
          <a:lstStyle>
            <a:lvl1pPr algn="ctr">
              <a:defRPr sz="8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sl-SI"/>
          </a:p>
          <a:p>
            <a:pPr>
              <a:defRPr/>
            </a:pPr>
            <a:fld id="{DE0BFECF-CE60-427C-AAC9-A5182B01DEF3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7"/>
          <p:cNvPicPr>
            <a:picLocks noChangeAspect="1"/>
          </p:cNvPicPr>
          <p:nvPr userDrawn="1"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1488" y="1214422"/>
            <a:ext cx="8204200" cy="7921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2062147"/>
            <a:ext cx="4038600" cy="386718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2062147"/>
            <a:ext cx="4038600" cy="386718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1"/>
          </p:nvPr>
        </p:nvSpPr>
        <p:spPr>
          <a:xfrm>
            <a:off x="2555875" y="476250"/>
            <a:ext cx="6119813" cy="360363"/>
          </a:xfrm>
        </p:spPr>
        <p:txBody>
          <a:bodyPr/>
          <a:lstStyle>
            <a:lvl1pPr marL="0" indent="0" algn="r">
              <a:buNone/>
              <a:defRPr sz="20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68313" y="6429375"/>
            <a:ext cx="8207375" cy="428625"/>
          </a:xfrm>
        </p:spPr>
        <p:txBody>
          <a:bodyPr/>
          <a:lstStyle>
            <a:lvl1pPr algn="ctr">
              <a:defRPr sz="8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sl-SI"/>
          </a:p>
          <a:p>
            <a:pPr>
              <a:defRPr/>
            </a:pPr>
            <a:fld id="{80CC35A1-1FEF-4C5E-9C7D-2C54BFE19265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5"/>
          <p:cNvPicPr>
            <a:picLocks noChangeAspect="1"/>
          </p:cNvPicPr>
          <p:nvPr userDrawn="1"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214422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2474897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3114659"/>
            <a:ext cx="4040188" cy="2814671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2474897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114659"/>
            <a:ext cx="4041775" cy="2814671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1"/>
          </p:nvPr>
        </p:nvSpPr>
        <p:spPr>
          <a:xfrm>
            <a:off x="2555875" y="476250"/>
            <a:ext cx="6119813" cy="360363"/>
          </a:xfrm>
        </p:spPr>
        <p:txBody>
          <a:bodyPr/>
          <a:lstStyle>
            <a:lvl1pPr marL="0" indent="0" algn="r">
              <a:buNone/>
              <a:defRPr sz="20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68313" y="6429375"/>
            <a:ext cx="8207375" cy="428625"/>
          </a:xfrm>
        </p:spPr>
        <p:txBody>
          <a:bodyPr/>
          <a:lstStyle>
            <a:lvl1pPr algn="ctr">
              <a:defRPr sz="8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sl-SI"/>
          </a:p>
          <a:p>
            <a:pPr>
              <a:defRPr/>
            </a:pPr>
            <a:fld id="{A65D5421-4269-4251-B97C-16F7BDE4EFAE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/>
          <p:cNvPicPr>
            <a:picLocks noChangeAspect="1"/>
          </p:cNvPicPr>
          <p:nvPr userDrawn="1"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1488" y="1214422"/>
            <a:ext cx="8204200" cy="7921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1"/>
          </p:nvPr>
        </p:nvSpPr>
        <p:spPr>
          <a:xfrm>
            <a:off x="2555875" y="476250"/>
            <a:ext cx="6119813" cy="360363"/>
          </a:xfrm>
        </p:spPr>
        <p:txBody>
          <a:bodyPr/>
          <a:lstStyle>
            <a:lvl1pPr marL="0" indent="0" algn="r">
              <a:buNone/>
              <a:defRPr sz="20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68313" y="6429375"/>
            <a:ext cx="8207375" cy="428625"/>
          </a:xfrm>
        </p:spPr>
        <p:txBody>
          <a:bodyPr/>
          <a:lstStyle>
            <a:lvl1pPr algn="ctr">
              <a:defRPr sz="8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sl-SI"/>
          </a:p>
          <a:p>
            <a:pPr>
              <a:defRPr/>
            </a:pPr>
            <a:fld id="{1B6E86AF-1633-40A1-94FE-DDCD36437D79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7"/>
          <p:cNvPicPr>
            <a:picLocks noChangeAspect="1"/>
          </p:cNvPicPr>
          <p:nvPr userDrawn="1"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 Placeholder 5"/>
          <p:cNvSpPr>
            <a:spLocks noGrp="1"/>
          </p:cNvSpPr>
          <p:nvPr>
            <p:ph type="body" sz="quarter" idx="11"/>
          </p:nvPr>
        </p:nvSpPr>
        <p:spPr>
          <a:xfrm>
            <a:off x="2555875" y="476250"/>
            <a:ext cx="6119813" cy="360363"/>
          </a:xfrm>
        </p:spPr>
        <p:txBody>
          <a:bodyPr/>
          <a:lstStyle>
            <a:lvl1pPr marL="0" indent="0" algn="r">
              <a:buNone/>
              <a:defRPr sz="20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68313" y="6429375"/>
            <a:ext cx="8207375" cy="428625"/>
          </a:xfrm>
        </p:spPr>
        <p:txBody>
          <a:bodyPr/>
          <a:lstStyle>
            <a:lvl1pPr algn="ctr">
              <a:defRPr sz="8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sl-SI"/>
          </a:p>
          <a:p>
            <a:pPr>
              <a:defRPr/>
            </a:pPr>
            <a:fld id="{624B2996-EE22-49F9-A01C-A1CC0711CFB9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7"/>
          <p:cNvPicPr>
            <a:picLocks noChangeAspect="1"/>
          </p:cNvPicPr>
          <p:nvPr userDrawn="1"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0" y="0"/>
            <a:ext cx="9144000" cy="6856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1"/>
          </p:nvPr>
        </p:nvSpPr>
        <p:spPr>
          <a:xfrm>
            <a:off x="2555776" y="476672"/>
            <a:ext cx="6120631" cy="360362"/>
          </a:xfrm>
        </p:spPr>
        <p:txBody>
          <a:bodyPr/>
          <a:lstStyle>
            <a:lvl1pPr marL="0" indent="0" algn="r">
              <a:buNone/>
              <a:defRPr sz="2000" b="1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68313" y="6429375"/>
            <a:ext cx="8207375" cy="428625"/>
          </a:xfrm>
        </p:spPr>
        <p:txBody>
          <a:bodyPr/>
          <a:lstStyle>
            <a:lvl1pPr algn="ctr">
              <a:defRPr sz="8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sl-SI"/>
          </a:p>
          <a:p>
            <a:pPr>
              <a:defRPr/>
            </a:pPr>
            <a:fld id="{693EFA7C-6497-47D8-ADEA-F62FA7A29E16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7"/>
          <p:cNvPicPr>
            <a:picLocks noChangeAspect="1"/>
          </p:cNvPicPr>
          <p:nvPr userDrawn="1"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214422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1214423"/>
            <a:ext cx="5111750" cy="4714908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376473"/>
            <a:ext cx="3008313" cy="355285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1"/>
          </p:nvPr>
        </p:nvSpPr>
        <p:spPr>
          <a:xfrm>
            <a:off x="2555875" y="476250"/>
            <a:ext cx="6119813" cy="360363"/>
          </a:xfrm>
        </p:spPr>
        <p:txBody>
          <a:bodyPr/>
          <a:lstStyle>
            <a:lvl1pPr marL="0" indent="0" algn="r">
              <a:buNone/>
              <a:defRPr sz="20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68313" y="6429375"/>
            <a:ext cx="8207375" cy="428625"/>
          </a:xfrm>
        </p:spPr>
        <p:txBody>
          <a:bodyPr/>
          <a:lstStyle>
            <a:lvl1pPr algn="ctr">
              <a:defRPr sz="8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sl-SI"/>
          </a:p>
          <a:p>
            <a:pPr>
              <a:defRPr/>
            </a:pPr>
            <a:fld id="{35EFF8CC-9271-429E-B193-E92D38ED48AC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7"/>
          <p:cNvPicPr>
            <a:picLocks noChangeAspect="1"/>
          </p:cNvPicPr>
          <p:nvPr userDrawn="1"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1357297"/>
            <a:ext cx="5486400" cy="3370277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56199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1"/>
          </p:nvPr>
        </p:nvSpPr>
        <p:spPr>
          <a:xfrm>
            <a:off x="2555875" y="476250"/>
            <a:ext cx="6119813" cy="360363"/>
          </a:xfrm>
        </p:spPr>
        <p:txBody>
          <a:bodyPr/>
          <a:lstStyle>
            <a:lvl1pPr marL="0" indent="0" algn="r">
              <a:buNone/>
              <a:defRPr sz="20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68313" y="6429375"/>
            <a:ext cx="8207375" cy="428625"/>
          </a:xfrm>
        </p:spPr>
        <p:txBody>
          <a:bodyPr/>
          <a:lstStyle>
            <a:lvl1pPr algn="ctr">
              <a:defRPr sz="8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sl-SI"/>
          </a:p>
          <a:p>
            <a:pPr>
              <a:defRPr/>
            </a:pPr>
            <a:fld id="{B9C37430-CED3-4B8F-BB6E-78059C41EA35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7"/>
          <p:cNvPicPr>
            <a:picLocks noChangeAspect="1"/>
          </p:cNvPicPr>
          <p:nvPr userDrawn="1"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1488" y="1214422"/>
            <a:ext cx="8204200" cy="7921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62147"/>
            <a:ext cx="8229600" cy="386718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1"/>
          </p:nvPr>
        </p:nvSpPr>
        <p:spPr>
          <a:xfrm>
            <a:off x="2555875" y="476250"/>
            <a:ext cx="6119813" cy="360363"/>
          </a:xfrm>
        </p:spPr>
        <p:txBody>
          <a:bodyPr/>
          <a:lstStyle>
            <a:lvl1pPr marL="0" indent="0" algn="r">
              <a:buNone/>
              <a:defRPr sz="20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68313" y="6429375"/>
            <a:ext cx="8207375" cy="428625"/>
          </a:xfrm>
        </p:spPr>
        <p:txBody>
          <a:bodyPr/>
          <a:lstStyle>
            <a:lvl1pPr algn="ctr">
              <a:defRPr sz="8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sl-SI"/>
          </a:p>
          <a:p>
            <a:pPr>
              <a:defRPr/>
            </a:pPr>
            <a:fld id="{3A73B829-A273-472E-8AF1-90BC5C02D20A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7"/>
          <p:cNvPicPr>
            <a:picLocks noChangeAspect="1"/>
          </p:cNvPicPr>
          <p:nvPr userDrawn="1"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357298"/>
            <a:ext cx="2057400" cy="4586302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357298"/>
            <a:ext cx="6019800" cy="4586302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1"/>
          </p:nvPr>
        </p:nvSpPr>
        <p:spPr>
          <a:xfrm>
            <a:off x="2555875" y="476250"/>
            <a:ext cx="6119813" cy="360363"/>
          </a:xfrm>
        </p:spPr>
        <p:txBody>
          <a:bodyPr/>
          <a:lstStyle>
            <a:lvl1pPr marL="0" indent="0" algn="r">
              <a:buNone/>
              <a:defRPr sz="20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68313" y="6429375"/>
            <a:ext cx="8207375" cy="428625"/>
          </a:xfrm>
        </p:spPr>
        <p:txBody>
          <a:bodyPr/>
          <a:lstStyle>
            <a:lvl1pPr algn="ctr">
              <a:defRPr sz="8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sl-SI"/>
          </a:p>
          <a:p>
            <a:pPr>
              <a:defRPr/>
            </a:pPr>
            <a:fld id="{19948FF8-291A-4266-AB63-25235E3DBC3B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7"/>
          <p:cNvPicPr>
            <a:picLocks noChangeAspect="1"/>
          </p:cNvPicPr>
          <p:nvPr userDrawn="1"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2555875" y="476250"/>
            <a:ext cx="6119813" cy="360363"/>
          </a:xfrm>
        </p:spPr>
        <p:txBody>
          <a:bodyPr/>
          <a:lstStyle>
            <a:lvl1pPr marL="0" indent="0" algn="r">
              <a:buNone/>
              <a:defRPr sz="20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7"/>
          <p:cNvPicPr>
            <a:picLocks noChangeAspect="1"/>
          </p:cNvPicPr>
          <p:nvPr userDrawn="1"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1488" y="1208077"/>
            <a:ext cx="8204200" cy="792163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028844"/>
            <a:ext cx="8229600" cy="3900486"/>
          </a:xfr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1"/>
          </p:nvPr>
        </p:nvSpPr>
        <p:spPr>
          <a:xfrm>
            <a:off x="2555875" y="476250"/>
            <a:ext cx="6119813" cy="360363"/>
          </a:xfrm>
        </p:spPr>
        <p:txBody>
          <a:bodyPr/>
          <a:lstStyle>
            <a:lvl1pPr marL="0" indent="0" algn="r">
              <a:buNone/>
              <a:defRPr sz="20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68313" y="6429375"/>
            <a:ext cx="8207375" cy="428625"/>
          </a:xfrm>
        </p:spPr>
        <p:txBody>
          <a:bodyPr/>
          <a:lstStyle>
            <a:lvl1pPr algn="ctr">
              <a:defRPr sz="8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sl-SI"/>
          </a:p>
          <a:p>
            <a:pPr>
              <a:defRPr/>
            </a:pPr>
            <a:fld id="{53C8AD7F-E2F3-4BE7-A935-1B272B0C6C1B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7"/>
          <p:cNvPicPr>
            <a:picLocks noChangeAspect="1"/>
          </p:cNvPicPr>
          <p:nvPr userDrawn="1"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Content Placeholder 7"/>
          <p:cNvSpPr>
            <a:spLocks noGrp="1"/>
          </p:cNvSpPr>
          <p:nvPr>
            <p:ph sz="quarter" idx="11"/>
          </p:nvPr>
        </p:nvSpPr>
        <p:spPr>
          <a:xfrm>
            <a:off x="2555875" y="476250"/>
            <a:ext cx="6119813" cy="360363"/>
          </a:xfrm>
        </p:spPr>
        <p:txBody>
          <a:bodyPr/>
          <a:lstStyle>
            <a:lvl1pPr marL="0" indent="0" algn="r">
              <a:buNone/>
              <a:defRPr sz="20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68313" y="6429375"/>
            <a:ext cx="8207375" cy="428625"/>
          </a:xfrm>
        </p:spPr>
        <p:txBody>
          <a:bodyPr/>
          <a:lstStyle>
            <a:lvl1pPr algn="ctr">
              <a:defRPr sz="8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sl-SI"/>
          </a:p>
          <a:p>
            <a:pPr>
              <a:defRPr/>
            </a:pPr>
            <a:fld id="{7700360B-9E63-4300-A05A-A95495D8A6B6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7"/>
          <p:cNvPicPr>
            <a:picLocks noChangeAspect="1"/>
          </p:cNvPicPr>
          <p:nvPr userDrawn="1"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1488" y="1214422"/>
            <a:ext cx="8204200" cy="7921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2062147"/>
            <a:ext cx="4038600" cy="386718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2062147"/>
            <a:ext cx="4038600" cy="386718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1"/>
          </p:nvPr>
        </p:nvSpPr>
        <p:spPr>
          <a:xfrm>
            <a:off x="2555875" y="476250"/>
            <a:ext cx="6119813" cy="360363"/>
          </a:xfrm>
        </p:spPr>
        <p:txBody>
          <a:bodyPr/>
          <a:lstStyle>
            <a:lvl1pPr marL="0" indent="0" algn="r">
              <a:buNone/>
              <a:defRPr sz="20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68313" y="6429375"/>
            <a:ext cx="8207375" cy="428625"/>
          </a:xfrm>
        </p:spPr>
        <p:txBody>
          <a:bodyPr/>
          <a:lstStyle>
            <a:lvl1pPr algn="ctr">
              <a:defRPr sz="8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sl-SI"/>
          </a:p>
          <a:p>
            <a:pPr>
              <a:defRPr/>
            </a:pPr>
            <a:fld id="{21F7C05F-D355-4C05-B179-62FD1EFD1667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5"/>
          <p:cNvPicPr>
            <a:picLocks noChangeAspect="1"/>
          </p:cNvPicPr>
          <p:nvPr userDrawn="1"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214422"/>
            <a:ext cx="8229600" cy="857256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2071678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711440"/>
            <a:ext cx="4040188" cy="321789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2071678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711440"/>
            <a:ext cx="4041775" cy="321789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1"/>
          </p:nvPr>
        </p:nvSpPr>
        <p:spPr>
          <a:xfrm>
            <a:off x="2555875" y="476250"/>
            <a:ext cx="6119813" cy="360363"/>
          </a:xfrm>
        </p:spPr>
        <p:txBody>
          <a:bodyPr/>
          <a:lstStyle>
            <a:lvl1pPr marL="0" indent="0" algn="r">
              <a:buNone/>
              <a:defRPr sz="20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68313" y="6429375"/>
            <a:ext cx="8207375" cy="428625"/>
          </a:xfrm>
        </p:spPr>
        <p:txBody>
          <a:bodyPr/>
          <a:lstStyle>
            <a:lvl1pPr algn="ctr">
              <a:defRPr sz="8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sl-SI"/>
          </a:p>
          <a:p>
            <a:pPr>
              <a:defRPr/>
            </a:pPr>
            <a:fld id="{5A11CE80-706C-4ADF-B08F-30BF00324918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/>
          <p:cNvPicPr>
            <a:picLocks noChangeAspect="1"/>
          </p:cNvPicPr>
          <p:nvPr userDrawn="1"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1488" y="1214422"/>
            <a:ext cx="8204200" cy="792163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1"/>
          </p:nvPr>
        </p:nvSpPr>
        <p:spPr>
          <a:xfrm>
            <a:off x="2555875" y="476250"/>
            <a:ext cx="6120581" cy="360363"/>
          </a:xfrm>
        </p:spPr>
        <p:txBody>
          <a:bodyPr/>
          <a:lstStyle>
            <a:lvl1pPr marL="0" indent="0" algn="r">
              <a:buNone/>
              <a:defRPr sz="20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68313" y="6429375"/>
            <a:ext cx="8207375" cy="428625"/>
          </a:xfrm>
        </p:spPr>
        <p:txBody>
          <a:bodyPr/>
          <a:lstStyle>
            <a:lvl1pPr algn="ctr">
              <a:defRPr sz="8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sl-SI"/>
          </a:p>
          <a:p>
            <a:pPr>
              <a:defRPr/>
            </a:pPr>
            <a:fld id="{6ED1AF3A-7DF1-4D1F-B69D-7EFDC43D4717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7"/>
          <p:cNvPicPr>
            <a:picLocks noChangeAspect="1"/>
          </p:cNvPicPr>
          <p:nvPr userDrawn="1"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 Placeholder 5"/>
          <p:cNvSpPr>
            <a:spLocks noGrp="1"/>
          </p:cNvSpPr>
          <p:nvPr>
            <p:ph type="body" sz="quarter" idx="11"/>
          </p:nvPr>
        </p:nvSpPr>
        <p:spPr>
          <a:xfrm>
            <a:off x="2555875" y="476250"/>
            <a:ext cx="6119813" cy="360363"/>
          </a:xfrm>
        </p:spPr>
        <p:txBody>
          <a:bodyPr/>
          <a:lstStyle>
            <a:lvl1pPr marL="0" indent="0" algn="r">
              <a:buNone/>
              <a:defRPr sz="20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68313" y="6429375"/>
            <a:ext cx="8207375" cy="428625"/>
          </a:xfrm>
        </p:spPr>
        <p:txBody>
          <a:bodyPr/>
          <a:lstStyle>
            <a:lvl1pPr algn="ctr">
              <a:defRPr sz="8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sl-SI"/>
          </a:p>
          <a:p>
            <a:pPr>
              <a:defRPr/>
            </a:pPr>
            <a:fld id="{1D6C0673-BE47-477A-9ED6-B4020C9FE0AF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7"/>
          <p:cNvPicPr>
            <a:picLocks noChangeAspect="1"/>
          </p:cNvPicPr>
          <p:nvPr userDrawn="1"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214422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1214423"/>
            <a:ext cx="5111750" cy="4714908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376473"/>
            <a:ext cx="3008313" cy="355285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1"/>
          </p:nvPr>
        </p:nvSpPr>
        <p:spPr>
          <a:xfrm>
            <a:off x="2555875" y="476250"/>
            <a:ext cx="6120581" cy="360363"/>
          </a:xfrm>
        </p:spPr>
        <p:txBody>
          <a:bodyPr/>
          <a:lstStyle>
            <a:lvl1pPr marL="0" indent="0" algn="r">
              <a:buNone/>
              <a:defRPr sz="20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68313" y="6429375"/>
            <a:ext cx="8207375" cy="428625"/>
          </a:xfrm>
        </p:spPr>
        <p:txBody>
          <a:bodyPr/>
          <a:lstStyle>
            <a:lvl1pPr algn="ctr">
              <a:defRPr sz="8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sl-SI"/>
          </a:p>
          <a:p>
            <a:pPr>
              <a:defRPr/>
            </a:pPr>
            <a:fld id="{71A18DB2-9262-4A7A-BF15-672E5EE1C2F9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5"/>
          <p:cNvPicPr>
            <a:picLocks noChangeAspect="1"/>
          </p:cNvPicPr>
          <p:nvPr userDrawn="1"/>
        </p:nvPicPr>
        <p:blipFill>
          <a:blip r:embed="rId26" cstate="screen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36" name="Rectangle 12"/>
          <p:cNvSpPr>
            <a:spLocks noGrp="1" noChangeArrowheads="1"/>
          </p:cNvSpPr>
          <p:nvPr>
            <p:ph type="title"/>
          </p:nvPr>
        </p:nvSpPr>
        <p:spPr bwMode="auto">
          <a:xfrm>
            <a:off x="471488" y="981075"/>
            <a:ext cx="8204200" cy="792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 smtClean="0"/>
              <a:t>Click to edit Master title style</a:t>
            </a:r>
          </a:p>
        </p:txBody>
      </p:sp>
      <p:sp>
        <p:nvSpPr>
          <p:cNvPr id="1028" name="Rectangle 18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828800"/>
            <a:ext cx="82296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40" name="Rectangle 1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1619250" y="6357938"/>
            <a:ext cx="5545138" cy="500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800" b="1">
                <a:solidFill>
                  <a:schemeClr val="bg2"/>
                </a:solidFill>
              </a:defRPr>
            </a:lvl1pPr>
          </a:lstStyle>
          <a:p>
            <a:pPr>
              <a:defRPr/>
            </a:pPr>
            <a:endParaRPr lang="sl-SI"/>
          </a:p>
          <a:p>
            <a:pPr>
              <a:defRPr/>
            </a:pPr>
            <a:fld id="{80EAF62B-57FD-4BF2-AD48-6863F35785D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185" r:id="rId1"/>
    <p:sldLayoutId id="2147484186" r:id="rId2"/>
    <p:sldLayoutId id="2147484187" r:id="rId3"/>
    <p:sldLayoutId id="2147484188" r:id="rId4"/>
    <p:sldLayoutId id="2147484189" r:id="rId5"/>
    <p:sldLayoutId id="2147484190" r:id="rId6"/>
    <p:sldLayoutId id="2147484191" r:id="rId7"/>
    <p:sldLayoutId id="2147484192" r:id="rId8"/>
    <p:sldLayoutId id="2147484193" r:id="rId9"/>
    <p:sldLayoutId id="2147484194" r:id="rId10"/>
    <p:sldLayoutId id="2147484195" r:id="rId11"/>
    <p:sldLayoutId id="2147484196" r:id="rId12"/>
    <p:sldLayoutId id="2147484197" r:id="rId13"/>
    <p:sldLayoutId id="2147484198" r:id="rId14"/>
    <p:sldLayoutId id="2147484199" r:id="rId15"/>
    <p:sldLayoutId id="2147484200" r:id="rId16"/>
    <p:sldLayoutId id="2147484201" r:id="rId17"/>
    <p:sldLayoutId id="2147484202" r:id="rId18"/>
    <p:sldLayoutId id="2147484203" r:id="rId19"/>
    <p:sldLayoutId id="2147484204" r:id="rId20"/>
    <p:sldLayoutId id="2147484205" r:id="rId21"/>
    <p:sldLayoutId id="2147484206" r:id="rId22"/>
    <p:sldLayoutId id="2147484207" r:id="rId23"/>
    <p:sldLayoutId id="2147484208" r:id="rId24"/>
  </p:sldLayoutIdLst>
  <p:timing>
    <p:tnLst>
      <p:par>
        <p:cTn id="1" dur="indefinite" restart="never" nodeType="tmRoot"/>
      </p:par>
    </p:tnLst>
  </p:timing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+mn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8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Verdana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8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Verdana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8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Verdana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8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Verdana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800">
          <a:solidFill>
            <a:srgbClr val="7F7F7F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400">
          <a:solidFill>
            <a:srgbClr val="7F7F7F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000">
          <a:solidFill>
            <a:srgbClr val="7F7F7F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rgbClr val="7F7F7F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rgbClr val="7F7F7F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openxmlformats.org/officeDocument/2006/relationships/image" Target="../media/image8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10.png"/><Relationship Id="rId7" Type="http://schemas.openxmlformats.org/officeDocument/2006/relationships/image" Target="../media/image14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10" Type="http://schemas.openxmlformats.org/officeDocument/2006/relationships/image" Target="../media/image17.png"/><Relationship Id="rId4" Type="http://schemas.openxmlformats.org/officeDocument/2006/relationships/image" Target="../media/image11.png"/><Relationship Id="rId9" Type="http://schemas.openxmlformats.org/officeDocument/2006/relationships/image" Target="../media/image1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Title 4"/>
          <p:cNvSpPr>
            <a:spLocks noGrp="1"/>
          </p:cNvSpPr>
          <p:nvPr>
            <p:ph type="ctrTitle"/>
          </p:nvPr>
        </p:nvSpPr>
        <p:spPr>
          <a:xfrm>
            <a:off x="1476375" y="3933825"/>
            <a:ext cx="6983413" cy="647700"/>
          </a:xfrm>
        </p:spPr>
        <p:txBody>
          <a:bodyPr/>
          <a:lstStyle/>
          <a:p>
            <a:r>
              <a:rPr lang="sl-SI" smtClean="0"/>
              <a:t>E-šola = boljši profesorji + boljše vodstvo + bolj uspešni dijaki</a:t>
            </a:r>
          </a:p>
        </p:txBody>
      </p:sp>
      <p:sp>
        <p:nvSpPr>
          <p:cNvPr id="26627" name="Text Placeholder 5"/>
          <p:cNvSpPr>
            <a:spLocks noGrp="1"/>
          </p:cNvSpPr>
          <p:nvPr>
            <p:ph type="body" sz="quarter" idx="12"/>
          </p:nvPr>
        </p:nvSpPr>
        <p:spPr>
          <a:xfrm>
            <a:off x="1511300" y="4941888"/>
            <a:ext cx="6121400" cy="431800"/>
          </a:xfrm>
        </p:spPr>
        <p:txBody>
          <a:bodyPr/>
          <a:lstStyle/>
          <a:p>
            <a:r>
              <a:rPr lang="sl-SI" smtClean="0"/>
              <a:t>Klemen Urankar, ESIC, klemen.urankar@guest.arnes.si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>
          <a:xfrm>
            <a:off x="471488" y="1208088"/>
            <a:ext cx="8204200" cy="792162"/>
          </a:xfrm>
        </p:spPr>
        <p:txBody>
          <a:bodyPr/>
          <a:lstStyle/>
          <a:p>
            <a:pPr eaLnBrk="1" hangingPunct="1">
              <a:defRPr/>
            </a:pPr>
            <a:r>
              <a:rPr lang="sl-SI" dirty="0" smtClean="0"/>
              <a:t>Agenda</a:t>
            </a:r>
          </a:p>
        </p:txBody>
      </p:sp>
      <p:sp>
        <p:nvSpPr>
          <p:cNvPr id="27651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2028825"/>
            <a:ext cx="8229600" cy="3900488"/>
          </a:xfrm>
        </p:spPr>
        <p:txBody>
          <a:bodyPr/>
          <a:lstStyle/>
          <a:p>
            <a:pPr eaLnBrk="1" hangingPunct="1"/>
            <a:r>
              <a:rPr lang="sl-SI" smtClean="0"/>
              <a:t>Uvod</a:t>
            </a:r>
          </a:p>
          <a:p>
            <a:pPr eaLnBrk="1" hangingPunct="1"/>
            <a:r>
              <a:rPr lang="sl-SI" smtClean="0"/>
              <a:t>Posnetek stanja (AS-IS)</a:t>
            </a:r>
          </a:p>
          <a:p>
            <a:pPr eaLnBrk="1" hangingPunct="1"/>
            <a:r>
              <a:rPr lang="sl-SI" smtClean="0"/>
              <a:t>Rešitev (TO-BE)</a:t>
            </a:r>
          </a:p>
          <a:p>
            <a:pPr lvl="1" eaLnBrk="1" hangingPunct="1"/>
            <a:r>
              <a:rPr lang="sl-SI" sz="2800" smtClean="0"/>
              <a:t>E-dnevnik</a:t>
            </a:r>
          </a:p>
          <a:p>
            <a:pPr lvl="1" eaLnBrk="1" hangingPunct="1"/>
            <a:r>
              <a:rPr lang="sl-SI" sz="2800" smtClean="0"/>
              <a:t>E-redovalnica</a:t>
            </a:r>
            <a:endParaRPr lang="sl-SI" smtClean="0"/>
          </a:p>
          <a:p>
            <a:pPr eaLnBrk="1" hangingPunct="1"/>
            <a:r>
              <a:rPr lang="sl-SI" smtClean="0"/>
              <a:t>Implementacija (IT-IS)</a:t>
            </a:r>
          </a:p>
          <a:p>
            <a:pPr eaLnBrk="1" hangingPunct="1"/>
            <a:r>
              <a:rPr lang="sl-SI" smtClean="0"/>
              <a:t>Zaključek</a:t>
            </a:r>
            <a:endParaRPr lang="en-US" smtClean="0"/>
          </a:p>
        </p:txBody>
      </p:sp>
      <p:sp>
        <p:nvSpPr>
          <p:cNvPr id="27652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endParaRPr lang="sl-SI" smtClean="0"/>
          </a:p>
          <a:p>
            <a:fld id="{02E42732-4A66-4AA1-AB97-0C8789D7750F}" type="slidenum">
              <a:rPr lang="en-US" smtClean="0"/>
              <a:pPr/>
              <a:t>2</a:t>
            </a:fld>
            <a:endParaRPr lang="en-US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>
          <a:xfrm>
            <a:off x="471488" y="1208088"/>
            <a:ext cx="8204200" cy="792162"/>
          </a:xfrm>
        </p:spPr>
        <p:txBody>
          <a:bodyPr/>
          <a:lstStyle/>
          <a:p>
            <a:pPr eaLnBrk="1" hangingPunct="1">
              <a:defRPr/>
            </a:pPr>
            <a:r>
              <a:rPr lang="sl-SI" dirty="0" smtClean="0"/>
              <a:t>Uvod</a:t>
            </a:r>
          </a:p>
        </p:txBody>
      </p:sp>
      <p:sp>
        <p:nvSpPr>
          <p:cNvPr id="28675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endParaRPr lang="sl-SI" smtClean="0"/>
          </a:p>
          <a:p>
            <a:fld id="{BCF623AC-64D4-470E-B099-CD80A1764617}" type="slidenum">
              <a:rPr lang="en-US" smtClean="0"/>
              <a:pPr/>
              <a:t>3</a:t>
            </a:fld>
            <a:endParaRPr lang="en-US" smtClean="0"/>
          </a:p>
        </p:txBody>
      </p:sp>
      <p:sp>
        <p:nvSpPr>
          <p:cNvPr id="3" name="TextBox 2"/>
          <p:cNvSpPr txBox="1">
            <a:spLocks noChangeArrowheads="1"/>
          </p:cNvSpPr>
          <p:nvPr/>
        </p:nvSpPr>
        <p:spPr bwMode="auto">
          <a:xfrm>
            <a:off x="-252413" y="1654175"/>
            <a:ext cx="1368426" cy="3170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sl-SI" sz="20000">
                <a:solidFill>
                  <a:srgbClr val="002EB8"/>
                </a:solidFill>
              </a:rPr>
              <a:t>1</a:t>
            </a:r>
          </a:p>
        </p:txBody>
      </p:sp>
      <p:sp>
        <p:nvSpPr>
          <p:cNvPr id="99" name="TextBox 98"/>
          <p:cNvSpPr txBox="1"/>
          <p:nvPr/>
        </p:nvSpPr>
        <p:spPr>
          <a:xfrm>
            <a:off x="842963" y="3097213"/>
            <a:ext cx="360362" cy="28416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sl-SI" sz="1250" dirty="0">
                <a:solidFill>
                  <a:srgbClr val="00FF00"/>
                </a:solidFill>
              </a:rPr>
              <a:t>5</a:t>
            </a:r>
          </a:p>
        </p:txBody>
      </p:sp>
      <p:sp>
        <p:nvSpPr>
          <p:cNvPr id="110" name="TextBox 109"/>
          <p:cNvSpPr txBox="1">
            <a:spLocks noChangeArrowheads="1"/>
          </p:cNvSpPr>
          <p:nvPr/>
        </p:nvSpPr>
        <p:spPr bwMode="auto">
          <a:xfrm>
            <a:off x="5148263" y="1884363"/>
            <a:ext cx="3527425" cy="2709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sl-SI" sz="17000">
                <a:solidFill>
                  <a:srgbClr val="FF9966"/>
                </a:solidFill>
              </a:rPr>
              <a:t>30</a:t>
            </a:r>
          </a:p>
        </p:txBody>
      </p:sp>
      <p:sp>
        <p:nvSpPr>
          <p:cNvPr id="121" name="TextBox 120"/>
          <p:cNvSpPr txBox="1">
            <a:spLocks noChangeArrowheads="1"/>
          </p:cNvSpPr>
          <p:nvPr/>
        </p:nvSpPr>
        <p:spPr bwMode="auto">
          <a:xfrm>
            <a:off x="3276600" y="2270125"/>
            <a:ext cx="2416175" cy="1938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sl-SI" sz="12000">
                <a:solidFill>
                  <a:srgbClr val="FFCC99"/>
                </a:solidFill>
              </a:rPr>
              <a:t>25</a:t>
            </a:r>
          </a:p>
        </p:txBody>
      </p:sp>
      <p:sp>
        <p:nvSpPr>
          <p:cNvPr id="122" name="TextBox 121"/>
          <p:cNvSpPr txBox="1">
            <a:spLocks noChangeArrowheads="1"/>
          </p:cNvSpPr>
          <p:nvPr/>
        </p:nvSpPr>
        <p:spPr bwMode="auto">
          <a:xfrm>
            <a:off x="2087563" y="2578100"/>
            <a:ext cx="1655762" cy="1322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sl-SI" sz="8000">
                <a:solidFill>
                  <a:srgbClr val="FFFF99"/>
                </a:solidFill>
              </a:rPr>
              <a:t>20</a:t>
            </a:r>
          </a:p>
        </p:txBody>
      </p:sp>
      <p:sp>
        <p:nvSpPr>
          <p:cNvPr id="140" name="TextBox 139"/>
          <p:cNvSpPr txBox="1">
            <a:spLocks noChangeArrowheads="1"/>
          </p:cNvSpPr>
          <p:nvPr/>
        </p:nvSpPr>
        <p:spPr bwMode="auto">
          <a:xfrm>
            <a:off x="1414463" y="2924175"/>
            <a:ext cx="781050" cy="630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sl-SI" sz="3500">
                <a:solidFill>
                  <a:srgbClr val="99FF99"/>
                </a:solidFill>
              </a:rPr>
              <a:t>15</a:t>
            </a:r>
          </a:p>
        </p:txBody>
      </p:sp>
      <p:sp>
        <p:nvSpPr>
          <p:cNvPr id="141" name="TextBox 140"/>
          <p:cNvSpPr txBox="1">
            <a:spLocks noChangeArrowheads="1"/>
          </p:cNvSpPr>
          <p:nvPr/>
        </p:nvSpPr>
        <p:spPr bwMode="auto">
          <a:xfrm>
            <a:off x="971550" y="3000375"/>
            <a:ext cx="720725" cy="477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sl-SI" sz="2500">
                <a:solidFill>
                  <a:srgbClr val="CCFFCC"/>
                </a:solidFill>
              </a:rPr>
              <a:t>10</a:t>
            </a:r>
          </a:p>
        </p:txBody>
      </p:sp>
      <p:sp>
        <p:nvSpPr>
          <p:cNvPr id="159" name="TextBox 158"/>
          <p:cNvSpPr txBox="1">
            <a:spLocks noChangeArrowheads="1"/>
          </p:cNvSpPr>
          <p:nvPr/>
        </p:nvSpPr>
        <p:spPr bwMode="auto">
          <a:xfrm>
            <a:off x="7019925" y="-26988"/>
            <a:ext cx="2881313" cy="6478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sl-SI" sz="41500">
                <a:solidFill>
                  <a:srgbClr val="FF0000"/>
                </a:solidFill>
              </a:rPr>
              <a:t>1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750"/>
                            </p:stCondLst>
                            <p:childTnLst>
                              <p:par>
                                <p:cTn id="1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1250"/>
                            </p:stCondLst>
                            <p:childTnLst>
                              <p:par>
                                <p:cTn id="17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 nodeType="afterGroup">
                            <p:stCondLst>
                              <p:cond delay="1750"/>
                            </p:stCondLst>
                            <p:childTnLst>
                              <p:par>
                                <p:cTn id="23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 nodeType="afterGroup">
                            <p:stCondLst>
                              <p:cond delay="2250"/>
                            </p:stCondLst>
                            <p:childTnLst>
                              <p:par>
                                <p:cTn id="2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 nodeType="afterGroup">
                            <p:stCondLst>
                              <p:cond delay="2750"/>
                            </p:stCondLst>
                            <p:childTnLst>
                              <p:par>
                                <p:cTn id="3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 nodeType="afterGroup">
                            <p:stCondLst>
                              <p:cond delay="3250"/>
                            </p:stCondLst>
                            <p:childTnLst>
                              <p:par>
                                <p:cTn id="4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 nodeType="afterGroup">
                            <p:stCondLst>
                              <p:cond delay="3750"/>
                            </p:stCondLst>
                            <p:childTnLst>
                              <p:par>
                                <p:cTn id="47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5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15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1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99" grpId="0"/>
      <p:bldP spid="110" grpId="0"/>
      <p:bldP spid="121" grpId="0"/>
      <p:bldP spid="122" grpId="0"/>
      <p:bldP spid="140" grpId="0"/>
      <p:bldP spid="141" grpId="0"/>
      <p:bldP spid="159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>
          <a:xfrm>
            <a:off x="471488" y="1208088"/>
            <a:ext cx="8204200" cy="792162"/>
          </a:xfrm>
        </p:spPr>
        <p:txBody>
          <a:bodyPr/>
          <a:lstStyle/>
          <a:p>
            <a:pPr eaLnBrk="1" hangingPunct="1">
              <a:defRPr/>
            </a:pPr>
            <a:r>
              <a:rPr lang="sl-SI" dirty="0" smtClean="0"/>
              <a:t>Posnetek stanja (AS-IS)</a:t>
            </a:r>
          </a:p>
        </p:txBody>
      </p:sp>
      <p:sp>
        <p:nvSpPr>
          <p:cNvPr id="29699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endParaRPr lang="sl-SI" smtClean="0"/>
          </a:p>
          <a:p>
            <a:fld id="{ED1CD349-C90A-460E-BF08-3D93D553E78D}" type="slidenum">
              <a:rPr lang="en-US" smtClean="0"/>
              <a:pPr/>
              <a:t>4</a:t>
            </a:fld>
            <a:endParaRPr lang="en-US" smtClean="0"/>
          </a:p>
        </p:txBody>
      </p:sp>
      <p:grpSp>
        <p:nvGrpSpPr>
          <p:cNvPr id="12" name="Group 11"/>
          <p:cNvGrpSpPr>
            <a:grpSpLocks/>
          </p:cNvGrpSpPr>
          <p:nvPr/>
        </p:nvGrpSpPr>
        <p:grpSpPr bwMode="auto">
          <a:xfrm>
            <a:off x="506413" y="1955800"/>
            <a:ext cx="1990725" cy="1504950"/>
            <a:chOff x="172851" y="1955794"/>
            <a:chExt cx="1989856" cy="1504585"/>
          </a:xfrm>
        </p:grpSpPr>
        <p:pic>
          <p:nvPicPr>
            <p:cNvPr id="29716" name="Picture 8"/>
            <p:cNvPicPr>
              <a:picLocks noChangeAspect="1"/>
            </p:cNvPicPr>
            <p:nvPr/>
          </p:nvPicPr>
          <p:blipFill>
            <a:blip r:embed="rId2" cstate="screen"/>
            <a:srcRect/>
            <a:stretch>
              <a:fillRect/>
            </a:stretch>
          </p:blipFill>
          <p:spPr bwMode="auto">
            <a:xfrm>
              <a:off x="748915" y="1955794"/>
              <a:ext cx="1413792" cy="150458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29717" name="TextBox 18"/>
            <p:cNvSpPr txBox="1">
              <a:spLocks noChangeArrowheads="1"/>
            </p:cNvSpPr>
            <p:nvPr/>
          </p:nvSpPr>
          <p:spPr bwMode="auto">
            <a:xfrm>
              <a:off x="172851" y="1955794"/>
              <a:ext cx="576064" cy="92333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sl-SI" sz="5400">
                  <a:solidFill>
                    <a:srgbClr val="FF0000"/>
                  </a:solidFill>
                </a:rPr>
                <a:t>1</a:t>
              </a:r>
            </a:p>
          </p:txBody>
        </p:sp>
      </p:grpSp>
      <p:grpSp>
        <p:nvGrpSpPr>
          <p:cNvPr id="11" name="Group 10"/>
          <p:cNvGrpSpPr>
            <a:grpSpLocks/>
          </p:cNvGrpSpPr>
          <p:nvPr/>
        </p:nvGrpSpPr>
        <p:grpSpPr bwMode="auto">
          <a:xfrm>
            <a:off x="2984500" y="1955800"/>
            <a:ext cx="2811463" cy="1498600"/>
            <a:chOff x="2624224" y="1955794"/>
            <a:chExt cx="2811872" cy="1499028"/>
          </a:xfrm>
        </p:grpSpPr>
        <p:pic>
          <p:nvPicPr>
            <p:cNvPr id="29714" name="Picture 3"/>
            <p:cNvPicPr>
              <a:picLocks noChangeAspect="1"/>
            </p:cNvPicPr>
            <p:nvPr/>
          </p:nvPicPr>
          <p:blipFill>
            <a:blip r:embed="rId3" cstate="screen"/>
            <a:srcRect/>
            <a:stretch>
              <a:fillRect/>
            </a:stretch>
          </p:blipFill>
          <p:spPr bwMode="auto">
            <a:xfrm>
              <a:off x="3203848" y="1955794"/>
              <a:ext cx="2232248" cy="149902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29715" name="TextBox 19"/>
            <p:cNvSpPr txBox="1">
              <a:spLocks noChangeArrowheads="1"/>
            </p:cNvSpPr>
            <p:nvPr/>
          </p:nvSpPr>
          <p:spPr bwMode="auto">
            <a:xfrm>
              <a:off x="2624224" y="1955794"/>
              <a:ext cx="576064" cy="92333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sl-SI" sz="5400">
                  <a:solidFill>
                    <a:srgbClr val="FF0000"/>
                  </a:solidFill>
                </a:rPr>
                <a:t>2</a:t>
              </a:r>
            </a:p>
          </p:txBody>
        </p:sp>
      </p:grpSp>
      <p:grpSp>
        <p:nvGrpSpPr>
          <p:cNvPr id="10" name="Group 9"/>
          <p:cNvGrpSpPr>
            <a:grpSpLocks/>
          </p:cNvGrpSpPr>
          <p:nvPr/>
        </p:nvGrpSpPr>
        <p:grpSpPr bwMode="auto">
          <a:xfrm>
            <a:off x="6140450" y="1955800"/>
            <a:ext cx="2463800" cy="1717675"/>
            <a:chOff x="5824776" y="1955794"/>
            <a:chExt cx="2462996" cy="1718332"/>
          </a:xfrm>
        </p:grpSpPr>
        <p:pic>
          <p:nvPicPr>
            <p:cNvPr id="29712" name="Picture 4"/>
            <p:cNvPicPr>
              <a:picLocks noChangeAspect="1"/>
            </p:cNvPicPr>
            <p:nvPr/>
          </p:nvPicPr>
          <p:blipFill>
            <a:blip r:embed="rId4" cstate="screen"/>
            <a:srcRect/>
            <a:stretch>
              <a:fillRect/>
            </a:stretch>
          </p:blipFill>
          <p:spPr bwMode="auto">
            <a:xfrm>
              <a:off x="6375825" y="1955794"/>
              <a:ext cx="1911947" cy="17183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29713" name="TextBox 20"/>
            <p:cNvSpPr txBox="1">
              <a:spLocks noChangeArrowheads="1"/>
            </p:cNvSpPr>
            <p:nvPr/>
          </p:nvSpPr>
          <p:spPr bwMode="auto">
            <a:xfrm>
              <a:off x="5824776" y="1955794"/>
              <a:ext cx="576064" cy="92333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sl-SI" sz="5400">
                  <a:solidFill>
                    <a:srgbClr val="FF0000"/>
                  </a:solidFill>
                </a:rPr>
                <a:t>3</a:t>
              </a:r>
            </a:p>
          </p:txBody>
        </p:sp>
      </p:grpSp>
      <p:grpSp>
        <p:nvGrpSpPr>
          <p:cNvPr id="15" name="Group 14"/>
          <p:cNvGrpSpPr>
            <a:grpSpLocks/>
          </p:cNvGrpSpPr>
          <p:nvPr/>
        </p:nvGrpSpPr>
        <p:grpSpPr bwMode="auto">
          <a:xfrm>
            <a:off x="447675" y="3987800"/>
            <a:ext cx="2108200" cy="1673225"/>
            <a:chOff x="107504" y="3987063"/>
            <a:chExt cx="2107366" cy="1674185"/>
          </a:xfrm>
        </p:grpSpPr>
        <p:pic>
          <p:nvPicPr>
            <p:cNvPr id="29710" name="Picture 5"/>
            <p:cNvPicPr>
              <a:picLocks noChangeAspect="1"/>
            </p:cNvPicPr>
            <p:nvPr/>
          </p:nvPicPr>
          <p:blipFill>
            <a:blip r:embed="rId5" cstate="screen"/>
            <a:srcRect/>
            <a:stretch>
              <a:fillRect/>
            </a:stretch>
          </p:blipFill>
          <p:spPr bwMode="auto">
            <a:xfrm>
              <a:off x="696753" y="3987063"/>
              <a:ext cx="1518117" cy="167418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29711" name="TextBox 21"/>
            <p:cNvSpPr txBox="1">
              <a:spLocks noChangeArrowheads="1"/>
            </p:cNvSpPr>
            <p:nvPr/>
          </p:nvSpPr>
          <p:spPr bwMode="auto">
            <a:xfrm>
              <a:off x="107504" y="3987063"/>
              <a:ext cx="576064" cy="92333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sl-SI" sz="5400">
                  <a:solidFill>
                    <a:srgbClr val="FF0000"/>
                  </a:solidFill>
                </a:rPr>
                <a:t>4</a:t>
              </a:r>
            </a:p>
          </p:txBody>
        </p:sp>
      </p:grpSp>
      <p:grpSp>
        <p:nvGrpSpPr>
          <p:cNvPr id="13" name="Group 12"/>
          <p:cNvGrpSpPr>
            <a:grpSpLocks/>
          </p:cNvGrpSpPr>
          <p:nvPr/>
        </p:nvGrpSpPr>
        <p:grpSpPr bwMode="auto">
          <a:xfrm>
            <a:off x="3335338" y="4013200"/>
            <a:ext cx="2109787" cy="1622425"/>
            <a:chOff x="2987824" y="4012434"/>
            <a:chExt cx="2110048" cy="1623443"/>
          </a:xfrm>
        </p:grpSpPr>
        <p:pic>
          <p:nvPicPr>
            <p:cNvPr id="29708" name="Picture 6"/>
            <p:cNvPicPr>
              <a:picLocks noChangeAspect="1"/>
            </p:cNvPicPr>
            <p:nvPr/>
          </p:nvPicPr>
          <p:blipFill>
            <a:blip r:embed="rId6" cstate="screen"/>
            <a:srcRect/>
            <a:stretch>
              <a:fillRect/>
            </a:stretch>
          </p:blipFill>
          <p:spPr bwMode="auto">
            <a:xfrm>
              <a:off x="3542072" y="4012434"/>
              <a:ext cx="1555800" cy="162344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29709" name="TextBox 22"/>
            <p:cNvSpPr txBox="1">
              <a:spLocks noChangeArrowheads="1"/>
            </p:cNvSpPr>
            <p:nvPr/>
          </p:nvSpPr>
          <p:spPr bwMode="auto">
            <a:xfrm>
              <a:off x="2987824" y="4012434"/>
              <a:ext cx="576064" cy="92333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sl-SI" sz="5400">
                  <a:solidFill>
                    <a:srgbClr val="FF0000"/>
                  </a:solidFill>
                </a:rPr>
                <a:t>5</a:t>
              </a:r>
            </a:p>
          </p:txBody>
        </p:sp>
      </p:grpSp>
      <p:grpSp>
        <p:nvGrpSpPr>
          <p:cNvPr id="14" name="Group 13"/>
          <p:cNvGrpSpPr>
            <a:grpSpLocks/>
          </p:cNvGrpSpPr>
          <p:nvPr/>
        </p:nvGrpSpPr>
        <p:grpSpPr bwMode="auto">
          <a:xfrm>
            <a:off x="5991225" y="4114800"/>
            <a:ext cx="2763838" cy="1419225"/>
            <a:chOff x="6156176" y="4114388"/>
            <a:chExt cx="2764185" cy="1419534"/>
          </a:xfrm>
        </p:grpSpPr>
        <p:pic>
          <p:nvPicPr>
            <p:cNvPr id="29706" name="Picture 7"/>
            <p:cNvPicPr>
              <a:picLocks noChangeAspect="1"/>
            </p:cNvPicPr>
            <p:nvPr/>
          </p:nvPicPr>
          <p:blipFill>
            <a:blip r:embed="rId7" cstate="screen"/>
            <a:srcRect/>
            <a:stretch>
              <a:fillRect/>
            </a:stretch>
          </p:blipFill>
          <p:spPr bwMode="auto">
            <a:xfrm>
              <a:off x="6732240" y="4114388"/>
              <a:ext cx="2188121" cy="141953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29707" name="TextBox 23"/>
            <p:cNvSpPr txBox="1">
              <a:spLocks noChangeArrowheads="1"/>
            </p:cNvSpPr>
            <p:nvPr/>
          </p:nvSpPr>
          <p:spPr bwMode="auto">
            <a:xfrm>
              <a:off x="6156176" y="4114388"/>
              <a:ext cx="576064" cy="92333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sl-SI" sz="5400">
                  <a:solidFill>
                    <a:srgbClr val="FF0000"/>
                  </a:solidFill>
                </a:rPr>
                <a:t>6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7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23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2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 nodeType="afterGroup">
                            <p:stCondLst>
                              <p:cond delay="3500"/>
                            </p:stCondLst>
                            <p:childTnLst>
                              <p:par>
                                <p:cTn id="3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lowchart: Magnetic Disk 1"/>
          <p:cNvSpPr/>
          <p:nvPr/>
        </p:nvSpPr>
        <p:spPr>
          <a:xfrm>
            <a:off x="539750" y="1844675"/>
            <a:ext cx="8001000" cy="4146550"/>
          </a:xfrm>
          <a:prstGeom prst="flowChartMagneticDisk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sl-SI"/>
          </a:p>
        </p:txBody>
      </p:sp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>
          <a:xfrm>
            <a:off x="471488" y="1208088"/>
            <a:ext cx="8204200" cy="792162"/>
          </a:xfrm>
        </p:spPr>
        <p:txBody>
          <a:bodyPr/>
          <a:lstStyle/>
          <a:p>
            <a:pPr eaLnBrk="1" hangingPunct="1">
              <a:defRPr/>
            </a:pPr>
            <a:r>
              <a:rPr lang="sl-SI" dirty="0" smtClean="0"/>
              <a:t>Rešitev (TO-BE)</a:t>
            </a:r>
          </a:p>
        </p:txBody>
      </p:sp>
      <p:sp>
        <p:nvSpPr>
          <p:cNvPr id="30724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endParaRPr lang="sl-SI" smtClean="0"/>
          </a:p>
          <a:p>
            <a:fld id="{9D19EDD3-0665-4781-854C-EC407F6F82B2}" type="slidenum">
              <a:rPr lang="en-US" smtClean="0"/>
              <a:pPr/>
              <a:t>5</a:t>
            </a:fld>
            <a:endParaRPr lang="en-US" smtClean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574675" y="3068638"/>
            <a:ext cx="1306513" cy="1209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2524125" y="3308350"/>
            <a:ext cx="938213" cy="1249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5926138" y="3213100"/>
            <a:ext cx="1438275" cy="1223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5" cstate="screen"/>
          <a:srcRect/>
          <a:stretch>
            <a:fillRect/>
          </a:stretch>
        </p:blipFill>
        <p:spPr bwMode="auto">
          <a:xfrm>
            <a:off x="3727450" y="3368675"/>
            <a:ext cx="1795463" cy="1098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6" cstate="screen"/>
          <a:srcRect/>
          <a:stretch>
            <a:fillRect/>
          </a:stretch>
        </p:blipFill>
        <p:spPr bwMode="auto">
          <a:xfrm>
            <a:off x="1241425" y="4473575"/>
            <a:ext cx="1296988" cy="1163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" name="Picture 20"/>
          <p:cNvPicPr>
            <a:picLocks noChangeAspect="1"/>
          </p:cNvPicPr>
          <p:nvPr/>
        </p:nvPicPr>
        <p:blipFill>
          <a:blip r:embed="rId7" cstate="screen"/>
          <a:srcRect/>
          <a:stretch>
            <a:fillRect/>
          </a:stretch>
        </p:blipFill>
        <p:spPr bwMode="auto">
          <a:xfrm>
            <a:off x="3141663" y="4508500"/>
            <a:ext cx="1482725" cy="1379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8" name="Picture 27"/>
          <p:cNvPicPr>
            <a:picLocks noChangeAspect="1"/>
          </p:cNvPicPr>
          <p:nvPr/>
        </p:nvPicPr>
        <p:blipFill>
          <a:blip r:embed="rId8" cstate="screen"/>
          <a:srcRect/>
          <a:stretch>
            <a:fillRect/>
          </a:stretch>
        </p:blipFill>
        <p:spPr bwMode="auto">
          <a:xfrm>
            <a:off x="6875463" y="4125913"/>
            <a:ext cx="1485900" cy="1314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" name="Picture 29"/>
          <p:cNvPicPr>
            <a:picLocks noChangeAspect="1"/>
          </p:cNvPicPr>
          <p:nvPr/>
        </p:nvPicPr>
        <p:blipFill>
          <a:blip r:embed="rId9" cstate="screen"/>
          <a:srcRect/>
          <a:stretch>
            <a:fillRect/>
          </a:stretch>
        </p:blipFill>
        <p:spPr bwMode="auto">
          <a:xfrm>
            <a:off x="5148263" y="4508500"/>
            <a:ext cx="1555750" cy="1300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33" name="Picture 32"/>
          <p:cNvPicPr>
            <a:picLocks noChangeAspect="1"/>
          </p:cNvPicPr>
          <p:nvPr/>
        </p:nvPicPr>
        <p:blipFill>
          <a:blip r:embed="rId10" cstate="screen"/>
          <a:srcRect/>
          <a:stretch>
            <a:fillRect/>
          </a:stretch>
        </p:blipFill>
        <p:spPr bwMode="auto">
          <a:xfrm>
            <a:off x="4106863" y="1965325"/>
            <a:ext cx="1350962" cy="1135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6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2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28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34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 nodeType="afterGroup">
                            <p:stCondLst>
                              <p:cond delay="3500"/>
                            </p:stCondLst>
                            <p:childTnLst>
                              <p:par>
                                <p:cTn id="40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46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 nodeType="afterGroup">
                            <p:stCondLst>
                              <p:cond delay="4500"/>
                            </p:stCondLst>
                            <p:childTnLst>
                              <p:par>
                                <p:cTn id="52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>
          <a:xfrm>
            <a:off x="471488" y="1208088"/>
            <a:ext cx="8204200" cy="792162"/>
          </a:xfrm>
        </p:spPr>
        <p:txBody>
          <a:bodyPr/>
          <a:lstStyle/>
          <a:p>
            <a:pPr eaLnBrk="1" hangingPunct="1">
              <a:defRPr/>
            </a:pPr>
            <a:r>
              <a:rPr lang="sl-SI" dirty="0" smtClean="0"/>
              <a:t>Rešitev (E-dnevnik)</a:t>
            </a:r>
          </a:p>
        </p:txBody>
      </p:sp>
      <p:sp>
        <p:nvSpPr>
          <p:cNvPr id="31747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endParaRPr lang="sl-SI" smtClean="0"/>
          </a:p>
          <a:p>
            <a:fld id="{317043FE-B140-4A2D-90C7-0C2D4E1A9252}" type="slidenum">
              <a:rPr lang="en-US" smtClean="0"/>
              <a:pPr/>
              <a:t>6</a:t>
            </a:fld>
            <a:endParaRPr lang="en-US" smtClean="0"/>
          </a:p>
        </p:txBody>
      </p:sp>
      <p:pic>
        <p:nvPicPr>
          <p:cNvPr id="31748" name="Picture 4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2204864"/>
            <a:ext cx="2448272" cy="326022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6948488" y="2492375"/>
            <a:ext cx="1965325" cy="2574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3840163" y="1681163"/>
            <a:ext cx="2808287" cy="2252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 cstate="screen"/>
          <a:srcRect/>
          <a:stretch>
            <a:fillRect/>
          </a:stretch>
        </p:blipFill>
        <p:spPr bwMode="auto">
          <a:xfrm>
            <a:off x="3708400" y="3933825"/>
            <a:ext cx="3071813" cy="174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7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7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250"/>
                            </p:stCondLst>
                            <p:childTnLst>
                              <p:par>
                                <p:cTn id="11" presetID="53" presetClass="entr" presetSubtype="16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250"/>
                            </p:stCondLst>
                            <p:childTnLst>
                              <p:par>
                                <p:cTn id="17" presetID="53" presetClass="entr" presetSubtype="16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>
          <a:xfrm>
            <a:off x="471488" y="1208088"/>
            <a:ext cx="8204200" cy="792162"/>
          </a:xfrm>
        </p:spPr>
        <p:txBody>
          <a:bodyPr/>
          <a:lstStyle/>
          <a:p>
            <a:pPr eaLnBrk="1" hangingPunct="1">
              <a:defRPr/>
            </a:pPr>
            <a:r>
              <a:rPr lang="sl-SI" dirty="0" smtClean="0"/>
              <a:t>Rešitev (E-redovalnica)</a:t>
            </a:r>
          </a:p>
        </p:txBody>
      </p:sp>
      <p:sp>
        <p:nvSpPr>
          <p:cNvPr id="32771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endParaRPr lang="sl-SI" smtClean="0"/>
          </a:p>
          <a:p>
            <a:fld id="{09BB3ECA-E1D1-4339-A082-CCCE8B4D613A}" type="slidenum">
              <a:rPr lang="en-US" smtClean="0"/>
              <a:pPr/>
              <a:t>7</a:t>
            </a:fld>
            <a:endParaRPr lang="en-US" smtClean="0"/>
          </a:p>
        </p:txBody>
      </p:sp>
      <p:pic>
        <p:nvPicPr>
          <p:cNvPr id="59394" name="Picture 2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5816" y="2276872"/>
            <a:ext cx="3312368" cy="304770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>
          <a:xfrm>
            <a:off x="471488" y="1208088"/>
            <a:ext cx="8204200" cy="792162"/>
          </a:xfrm>
        </p:spPr>
        <p:txBody>
          <a:bodyPr/>
          <a:lstStyle/>
          <a:p>
            <a:pPr eaLnBrk="1" hangingPunct="1">
              <a:defRPr/>
            </a:pPr>
            <a:r>
              <a:rPr lang="sl-SI" dirty="0" smtClean="0"/>
              <a:t>Implementacija (IT-IS)</a:t>
            </a:r>
          </a:p>
        </p:txBody>
      </p:sp>
      <p:sp>
        <p:nvSpPr>
          <p:cNvPr id="33795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endParaRPr lang="sl-SI" smtClean="0"/>
          </a:p>
          <a:p>
            <a:fld id="{9BCE1A0B-8AEF-4B7F-AEF0-82BA4D98BB33}" type="slidenum">
              <a:rPr lang="en-US" smtClean="0"/>
              <a:pPr/>
              <a:t>8</a:t>
            </a:fld>
            <a:endParaRPr lang="en-US" smtClean="0"/>
          </a:p>
        </p:txBody>
      </p:sp>
      <p:pic>
        <p:nvPicPr>
          <p:cNvPr id="60418" name="Picture 2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9752" y="2276872"/>
            <a:ext cx="4305549" cy="2942431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>
          <a:xfrm>
            <a:off x="471488" y="1208088"/>
            <a:ext cx="8204200" cy="792162"/>
          </a:xfrm>
        </p:spPr>
        <p:txBody>
          <a:bodyPr/>
          <a:lstStyle/>
          <a:p>
            <a:pPr eaLnBrk="1" hangingPunct="1">
              <a:defRPr/>
            </a:pPr>
            <a:r>
              <a:rPr lang="sl-SI" dirty="0" smtClean="0"/>
              <a:t>Zaključek</a:t>
            </a:r>
          </a:p>
        </p:txBody>
      </p:sp>
      <p:sp>
        <p:nvSpPr>
          <p:cNvPr id="34819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endParaRPr lang="sl-SI" smtClean="0"/>
          </a:p>
          <a:p>
            <a:fld id="{D20C0ADC-A467-4BCC-A53D-F48D378E1B3E}" type="slidenum">
              <a:rPr lang="en-US" smtClean="0"/>
              <a:pPr/>
              <a:t>9</a:t>
            </a:fld>
            <a:endParaRPr lang="en-US" smtClean="0"/>
          </a:p>
        </p:txBody>
      </p:sp>
      <p:sp>
        <p:nvSpPr>
          <p:cNvPr id="6" name="Title 4"/>
          <p:cNvSpPr txBox="1">
            <a:spLocks/>
          </p:cNvSpPr>
          <p:nvPr/>
        </p:nvSpPr>
        <p:spPr bwMode="auto">
          <a:xfrm>
            <a:off x="539750" y="3105150"/>
            <a:ext cx="8280400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itchFamily="34" charset="0"/>
              </a:defRPr>
            </a:lvl9pPr>
          </a:lstStyle>
          <a:p>
            <a:pPr algn="ctr">
              <a:defRPr/>
            </a:pPr>
            <a:r>
              <a:rPr lang="sl-SI" sz="2000" dirty="0" smtClean="0"/>
              <a:t>E-šola = boljši profesorji + boljše vodstvo + bolj uspešni dijaki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arnes_presentation_slo">
  <a:themeElements>
    <a:clrScheme name="arnes_presentation_slo 13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FF3300"/>
      </a:hlink>
      <a:folHlink>
        <a:srgbClr val="FF3300"/>
      </a:folHlink>
    </a:clrScheme>
    <a:fontScheme name="arnes_presentation_slo">
      <a:majorFont>
        <a:latin typeface="Verdana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arnes_presentation_sl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rnes_presentation_slo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rnes_presentation_slo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rnes_presentation_slo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rnes_presentation_slo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rnes_presentation_slo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rnes_presentation_slo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rnes_presentation_slo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rnes_presentation_slo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rnes_presentation_slo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rnes_presentation_slo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rnes_presentation_slo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rnes_presentation_slo 1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FF3300"/>
        </a:hlink>
        <a:folHlink>
          <a:srgbClr val="FF33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arnes_presentation_slo</Template>
  <TotalTime>508</TotalTime>
  <Words>91</Words>
  <Application>Microsoft Office PowerPoint</Application>
  <PresentationFormat>Diaprojekcija na zaslonu (4:3)</PresentationFormat>
  <Paragraphs>48</Paragraphs>
  <Slides>9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Naslovi diapozitivov</vt:lpstr>
      </vt:variant>
      <vt:variant>
        <vt:i4>9</vt:i4>
      </vt:variant>
    </vt:vector>
  </HeadingPairs>
  <TitlesOfParts>
    <vt:vector size="10" baseType="lpstr">
      <vt:lpstr>arnes_presentation_slo</vt:lpstr>
      <vt:lpstr>E-šola = boljši profesorji + boljše vodstvo + bolj uspešni dijaki</vt:lpstr>
      <vt:lpstr>Agenda</vt:lpstr>
      <vt:lpstr>Uvod</vt:lpstr>
      <vt:lpstr>Posnetek stanja (AS-IS)</vt:lpstr>
      <vt:lpstr>Rešitev (TO-BE)</vt:lpstr>
      <vt:lpstr>Rešitev (E-dnevnik)</vt:lpstr>
      <vt:lpstr>Rešitev (E-redovalnica)</vt:lpstr>
      <vt:lpstr>Implementacija (IT-IS)</vt:lpstr>
      <vt:lpstr>Zaključek</vt:lpstr>
    </vt:vector>
  </TitlesOfParts>
  <Company>ESIC Kranj, Gimnazija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E-šola</dc:title>
  <dc:subject>SIRIKT 2011</dc:subject>
  <dc:creator>Klemen Urankar, prof.</dc:creator>
  <cp:lastModifiedBy>Klemen</cp:lastModifiedBy>
  <cp:revision>62</cp:revision>
  <dcterms:created xsi:type="dcterms:W3CDTF">2007-04-11T10:22:40Z</dcterms:created>
  <dcterms:modified xsi:type="dcterms:W3CDTF">2011-04-04T12:30:35Z</dcterms:modified>
</cp:coreProperties>
</file>