
<file path=[Content_Types].xml><?xml version="1.0" encoding="utf-8"?>
<Types xmlns="http://schemas.openxmlformats.org/package/2006/content-types">
  <Default Extension="png" ContentType="image/png"/>
  <Default Extension="bin" ContentType="audio/unknown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comments/comment2.xml" ContentType="application/vnd.openxmlformats-officedocument.presentationml.comments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72" r:id="rId2"/>
  </p:sldMasterIdLst>
  <p:notesMasterIdLst>
    <p:notesMasterId r:id="rId10"/>
  </p:notesMasterIdLst>
  <p:sldIdLst>
    <p:sldId id="276" r:id="rId3"/>
    <p:sldId id="256" r:id="rId4"/>
    <p:sldId id="275" r:id="rId5"/>
    <p:sldId id="274" r:id="rId6"/>
    <p:sldId id="257" r:id="rId7"/>
    <p:sldId id="258" r:id="rId8"/>
    <p:sldId id="273" r:id="rId9"/>
  </p:sldIdLst>
  <p:sldSz cx="9144000" cy="6858000" type="screen4x3"/>
  <p:notesSz cx="6858000" cy="9144000"/>
  <p:embeddedFontLst>
    <p:embeddedFont>
      <p:font typeface="Love Ya Like A Sister" pitchFamily="2" charset="0"/>
      <p:regular r:id="rId11"/>
    </p:embeddedFont>
    <p:embeddedFont>
      <p:font typeface="Century Gothic" pitchFamily="34" charset="0"/>
      <p:regular r:id="rId12"/>
      <p:bold r:id="rId13"/>
      <p:italic r:id="rId14"/>
      <p:boldItalic r:id="rId15"/>
    </p:embeddedFont>
    <p:embeddedFont>
      <p:font typeface="Wingdings 2" pitchFamily="18" charset="2"/>
      <p:regular r:id="rId16"/>
    </p:embeddedFont>
    <p:embeddedFont>
      <p:font typeface="Calibri" pitchFamily="34" charset="0"/>
      <p:regular r:id="rId17"/>
      <p:bold r:id="rId18"/>
      <p:italic r:id="rId19"/>
      <p:boldItalic r:id="rId20"/>
    </p:embeddedFont>
    <p:embeddedFont>
      <p:font typeface="Verdana" pitchFamily="34" charset="0"/>
      <p:regular r:id="rId21"/>
      <p:bold r:id="rId22"/>
      <p:italic r:id="rId23"/>
      <p:boldItalic r:id="rId24"/>
    </p:embeddedFont>
  </p:embeddedFontLst>
  <p:custDataLst>
    <p:tags r:id="rId25"/>
  </p:custData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taša Holy" initials="N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0909" autoAdjust="0"/>
  </p:normalViewPr>
  <p:slideViewPr>
    <p:cSldViewPr>
      <p:cViewPr>
        <p:scale>
          <a:sx n="82" d="100"/>
          <a:sy n="82" d="100"/>
        </p:scale>
        <p:origin x="-72" y="1224"/>
      </p:cViewPr>
      <p:guideLst>
        <p:guide orient="horz" pos="2160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font" Target="fonts/font11.fntdata"/><Relationship Id="rId7" Type="http://schemas.openxmlformats.org/officeDocument/2006/relationships/slide" Target="slides/slide5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3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2-01-11T09:41:16.688" idx="1">
    <p:pos x="6020" y="3999"/>
    <p:text>V opombah: za kaj se ti programi v šolah uporabljajo? Pravi izrazi.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2-01-11T09:41:16.688" idx="2">
    <p:pos x="6020" y="3999"/>
    <p:text>V opombah: za kaj se ti programi v šolah uporabljajo? Pravi izrazi.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189662-862D-449F-889F-B9FE0E81FD2D}" type="datetimeFigureOut">
              <a:rPr lang="sl-SI" smtClean="0"/>
              <a:t>02.03.12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D05B56-F5A9-4417-BFF0-9BD3EFDFC1C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15673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l-SI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05B56-F5A9-4417-BFF0-9BD3EFDFC1C8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61409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l-SI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05B56-F5A9-4417-BFF0-9BD3EFDFC1C8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18357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05B56-F5A9-4417-BFF0-9BD3EFDFC1C8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61409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05B56-F5A9-4417-BFF0-9BD3EFDFC1C8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25162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 smtClean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05B56-F5A9-4417-BFF0-9BD3EFDFC1C8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243944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baseline="0" dirty="0" smtClean="0"/>
          </a:p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05B56-F5A9-4417-BFF0-9BD3EFDFC1C8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56674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3777814" y="-21511"/>
            <a:ext cx="4462543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9B479EB-67F8-4169-8ADE-BF4AC86BD282}" type="slidenum">
              <a:rPr lang="sl-SI" smtClean="0"/>
              <a:t>‹#›</a:t>
            </a:fld>
            <a:endParaRPr lang="sl-SI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/>
          <a:lstStyle/>
          <a:p>
            <a:fld id="{3FC096B0-A388-41E9-81B9-3B3EFE4BE90E}" type="datetimeFigureOut">
              <a:rPr lang="sl-SI" smtClean="0"/>
              <a:t>02.03.12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/>
          <a:lstStyle/>
          <a:p>
            <a:fld id="{D9B479EB-67F8-4169-8ADE-BF4AC86BD28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/>
          <a:lstStyle/>
          <a:p>
            <a:fld id="{3FC096B0-A388-41E9-81B9-3B3EFE4BE90E}" type="datetimeFigureOut">
              <a:rPr lang="sl-SI" smtClean="0"/>
              <a:t>02.03.12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/>
          <a:lstStyle/>
          <a:p>
            <a:fld id="{D9B479EB-67F8-4169-8ADE-BF4AC86BD28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11560" y="1844824"/>
            <a:ext cx="6408712" cy="64807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11560" y="2492896"/>
            <a:ext cx="6121400" cy="432047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64296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776" y="476672"/>
            <a:ext cx="6120631" cy="360362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  <a:p>
            <a:pPr>
              <a:defRPr/>
            </a:pPr>
            <a:fld id="{BC4EE1E5-DE39-476C-9DBD-AAC46F855E9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351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44"/>
            <a:ext cx="8229600" cy="390048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  <a:p>
            <a:pPr>
              <a:defRPr/>
            </a:pPr>
            <a:fld id="{90DBF9C3-B7D1-4DF6-9051-D04E829D4D1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7594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  <a:p>
            <a:pPr>
              <a:defRPr/>
            </a:pPr>
            <a:fld id="{1BE316C2-6EFF-4ADF-ADEC-983693EF3A4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560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85725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7167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11440"/>
            <a:ext cx="4040188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7167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11440"/>
            <a:ext cx="4041775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  <a:p>
            <a:pPr>
              <a:defRPr/>
            </a:pPr>
            <a:fld id="{73F65A9B-BA03-4CC7-BDA0-4776B206809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0359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  <a:p>
            <a:pPr>
              <a:defRPr/>
            </a:pPr>
            <a:fld id="{8E04985A-D2E3-4366-953A-470D9BEFC4C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919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  <a:p>
            <a:pPr>
              <a:defRPr/>
            </a:pPr>
            <a:fld id="{C10F2C88-C211-4F0E-95E6-74EDFAD367B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8736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  <a:p>
            <a:pPr>
              <a:defRPr/>
            </a:pPr>
            <a:fld id="{094104B3-CD0B-47CA-824B-A23BB4EF952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085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4421"/>
            <a:ext cx="5486400" cy="35131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  <a:p>
            <a:pPr>
              <a:defRPr/>
            </a:pPr>
            <a:fld id="{E3088D54-6289-4353-9E22-818A080D71F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8683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  <a:p>
            <a:pPr>
              <a:defRPr/>
            </a:pPr>
            <a:fld id="{199678AC-4014-4591-B601-A01CBCA161E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0412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  <a:p>
            <a:pPr>
              <a:defRPr/>
            </a:pPr>
            <a:fld id="{9361F1CE-DDEC-4142-8053-E614A1C9809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8652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  <a:p>
            <a:pPr>
              <a:defRPr/>
            </a:pPr>
            <a:fld id="{50532566-0990-44C5-8C5B-5C2958DF8BA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763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2147"/>
            <a:ext cx="8229600" cy="3867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  <a:p>
            <a:pPr>
              <a:defRPr/>
            </a:pPr>
            <a:fld id="{ABF1589F-EE21-47BF-B021-97DDD1BDDBC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4218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627313" y="476250"/>
            <a:ext cx="6048375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  <a:p>
            <a:pPr>
              <a:defRPr/>
            </a:pPr>
            <a:fld id="{7F8CEF48-D2A8-460E-9E54-CA14C9C955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2969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  <a:p>
            <a:pPr>
              <a:defRPr/>
            </a:pPr>
            <a:fld id="{45A3D3B2-BEEB-4919-89ED-DA5B6834FDB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1355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7489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14659"/>
            <a:ext cx="4040188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7489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14659"/>
            <a:ext cx="4041775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  <a:p>
            <a:pPr>
              <a:defRPr/>
            </a:pPr>
            <a:fld id="{C5BA9E93-9D33-4D8D-A236-76C00DDD0C4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3519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  <a:p>
            <a:pPr>
              <a:defRPr/>
            </a:pPr>
            <a:fld id="{C3091C23-1475-4BEB-A5C4-F2367318B03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6869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  <a:p>
            <a:pPr>
              <a:defRPr/>
            </a:pPr>
            <a:fld id="{70AD8134-B9CD-426F-9EEC-9A44C26036D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670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/>
          <a:lstStyle/>
          <a:p>
            <a:fld id="{3FC096B0-A388-41E9-81B9-3B3EFE4BE90E}" type="datetimeFigureOut">
              <a:rPr lang="sl-SI" smtClean="0"/>
              <a:t>02.03.12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/>
          <a:lstStyle/>
          <a:p>
            <a:fld id="{D9B479EB-67F8-4169-8ADE-BF4AC86BD28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  <a:p>
            <a:pPr>
              <a:defRPr/>
            </a:pPr>
            <a:fld id="{541AB4D3-011D-4F37-B0F4-4B54526983A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8204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57297"/>
            <a:ext cx="5486400" cy="33702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  <a:p>
            <a:pPr>
              <a:defRPr/>
            </a:pPr>
            <a:fld id="{1B5EDBF1-B260-4E04-8DF9-700A3F440F6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9902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  <a:p>
            <a:pPr>
              <a:defRPr/>
            </a:pPr>
            <a:fld id="{4F23808F-BD24-4403-98E7-B887007D170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0618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  <a:p>
            <a:pPr>
              <a:defRPr/>
            </a:pPr>
            <a:fld id="{E8C601DC-EE36-4938-944E-A5768F26784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2609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193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/>
          <a:lstStyle/>
          <a:p>
            <a:fld id="{3FC096B0-A388-41E9-81B9-3B3EFE4BE90E}" type="datetimeFigureOut">
              <a:rPr lang="sl-SI" smtClean="0"/>
              <a:t>02.03.12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/>
          <a:lstStyle/>
          <a:p>
            <a:fld id="{D9B479EB-67F8-4169-8ADE-BF4AC86BD282}" type="slidenum">
              <a:rPr lang="sl-SI" smtClean="0"/>
              <a:t>‹#›</a:t>
            </a:fld>
            <a:endParaRPr lang="sl-SI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/>
          <a:lstStyle/>
          <a:p>
            <a:fld id="{3FC096B0-A388-41E9-81B9-3B3EFE4BE90E}" type="datetimeFigureOut">
              <a:rPr lang="sl-SI" smtClean="0"/>
              <a:t>02.03.12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/>
          <a:lstStyle/>
          <a:p>
            <a:fld id="{D9B479EB-67F8-4169-8ADE-BF4AC86BD28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/>
          <a:lstStyle/>
          <a:p>
            <a:fld id="{3FC096B0-A388-41E9-81B9-3B3EFE4BE90E}" type="datetimeFigureOut">
              <a:rPr lang="sl-SI" smtClean="0"/>
              <a:t>02.03.12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/>
          <a:lstStyle/>
          <a:p>
            <a:fld id="{D9B479EB-67F8-4169-8ADE-BF4AC86BD28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/>
          <a:lstStyle/>
          <a:p>
            <a:fld id="{3FC096B0-A388-41E9-81B9-3B3EFE4BE90E}" type="datetimeFigureOut">
              <a:rPr lang="sl-SI" smtClean="0"/>
              <a:t>02.03.12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/>
          <a:lstStyle/>
          <a:p>
            <a:fld id="{D9B479EB-67F8-4169-8ADE-BF4AC86BD28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kon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-12948"/>
            <a:ext cx="9932332" cy="7635652"/>
            <a:chOff x="-382404" y="-12948"/>
            <a:chExt cx="9932332" cy="7635652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-12948"/>
              <a:ext cx="9101863" cy="7635652"/>
              <a:chOff x="0" y="-12948"/>
              <a:chExt cx="9101863" cy="7635652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442554" y="0"/>
                <a:ext cx="2659309" cy="7622704"/>
                <a:chOff x="42137" y="-764704"/>
                <a:chExt cx="2659309" cy="7622704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1101246" y="-764704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42137" y="-408772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508425" y="-12948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Rectangle 56"/>
          <p:cNvSpPr/>
          <p:nvPr userDrawn="1"/>
        </p:nvSpPr>
        <p:spPr>
          <a:xfrm>
            <a:off x="679886" y="944528"/>
            <a:ext cx="3505200" cy="6239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 userDrawn="1"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556105" y="601883"/>
            <a:ext cx="3911724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667555" y="107896"/>
            <a:ext cx="1332156" cy="365125"/>
          </a:xfrm>
          <a:prstGeom prst="rect">
            <a:avLst/>
          </a:prstGeom>
        </p:spPr>
        <p:txBody>
          <a:bodyPr/>
          <a:lstStyle/>
          <a:p>
            <a:fld id="{D9B479EB-67F8-4169-8ADE-BF4AC86BD28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1250" y="354402"/>
            <a:ext cx="7845954" cy="11430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 dirty="0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 smtClean="0"/>
              <a:t>Uredite sloge besedila matrice</a:t>
            </a:r>
          </a:p>
          <a:p>
            <a:pPr lvl="1"/>
            <a:r>
              <a:rPr lang="sl-SI" dirty="0" smtClean="0"/>
              <a:t>Druga raven</a:t>
            </a:r>
          </a:p>
          <a:p>
            <a:pPr lvl="2"/>
            <a:r>
              <a:rPr lang="sl-SI" dirty="0" smtClean="0"/>
              <a:t>Tretja raven</a:t>
            </a:r>
          </a:p>
          <a:p>
            <a:pPr lvl="3"/>
            <a:r>
              <a:rPr lang="sl-SI" dirty="0" smtClean="0"/>
              <a:t>Četrta raven</a:t>
            </a:r>
          </a:p>
          <a:p>
            <a:pPr lvl="4"/>
            <a:r>
              <a:rPr lang="sl-SI" dirty="0" smtClean="0"/>
              <a:t>Peta raven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bg2">
              <a:lumMod val="50000"/>
            </a:schemeClr>
          </a:solidFill>
          <a:latin typeface="Love Ya Like A Sister" pitchFamily="2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981075"/>
            <a:ext cx="8204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19250" y="6357938"/>
            <a:ext cx="55451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>
              <a:solidFill>
                <a:srgbClr val="80808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717EA8-2FF7-4F48-858F-6D44EE35FF52}" type="slidenum">
              <a:rPr lang="en-US">
                <a:solidFill>
                  <a:srgbClr val="80808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203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7F7F7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F7F7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F7F7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F7F7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comments" Target="../comments/commen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openxmlformats.org/officeDocument/2006/relationships/comments" Target="../comments/comment2.xml"/><Relationship Id="rId4" Type="http://schemas.openxmlformats.org/officeDocument/2006/relationships/audio" Target="../media/audio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5"/>
          <p:cNvSpPr>
            <a:spLocks noGrp="1"/>
          </p:cNvSpPr>
          <p:nvPr>
            <p:ph type="ctrTitle"/>
          </p:nvPr>
        </p:nvSpPr>
        <p:spPr>
          <a:xfrm>
            <a:off x="611188" y="1844675"/>
            <a:ext cx="6408737" cy="647700"/>
          </a:xfrm>
        </p:spPr>
        <p:txBody>
          <a:bodyPr/>
          <a:lstStyle/>
          <a:p>
            <a:r>
              <a:rPr lang="sl-SI" dirty="0" smtClean="0"/>
              <a:t>Zrno do zrna …, kamen na kamen …</a:t>
            </a:r>
          </a:p>
        </p:txBody>
      </p:sp>
      <p:sp>
        <p:nvSpPr>
          <p:cNvPr id="25603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11188" y="2492374"/>
            <a:ext cx="6121400" cy="936625"/>
          </a:xfrm>
        </p:spPr>
        <p:txBody>
          <a:bodyPr/>
          <a:lstStyle/>
          <a:p>
            <a:r>
              <a:rPr lang="sl-SI" dirty="0"/>
              <a:t>Nataša Holy Šinkovec</a:t>
            </a:r>
          </a:p>
          <a:p>
            <a:r>
              <a:rPr lang="sl-SI" dirty="0" smtClean="0"/>
              <a:t>Janez </a:t>
            </a:r>
            <a:r>
              <a:rPr lang="sl-SI" dirty="0"/>
              <a:t>Šinkovec</a:t>
            </a:r>
          </a:p>
          <a:p>
            <a:r>
              <a:rPr lang="sl-SI" dirty="0" smtClean="0"/>
              <a:t>Saša </a:t>
            </a:r>
            <a:r>
              <a:rPr lang="sl-SI" dirty="0"/>
              <a:t>Čadež</a:t>
            </a:r>
          </a:p>
          <a:p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48299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077" y="-99392"/>
            <a:ext cx="9161077" cy="6856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2303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4499992" y="4437112"/>
            <a:ext cx="3309803" cy="1260629"/>
          </a:xfrm>
        </p:spPr>
        <p:txBody>
          <a:bodyPr/>
          <a:lstStyle/>
          <a:p>
            <a:r>
              <a:rPr lang="sl-SI" dirty="0" smtClean="0"/>
              <a:t> Nataša Holy Šinkovec</a:t>
            </a:r>
          </a:p>
          <a:p>
            <a:r>
              <a:rPr lang="sl-SI" dirty="0" smtClean="0"/>
              <a:t> Janez Šinkovec</a:t>
            </a:r>
          </a:p>
          <a:p>
            <a:r>
              <a:rPr lang="sl-SI" dirty="0" smtClean="0"/>
              <a:t> Saša Čadež</a:t>
            </a:r>
            <a:endParaRPr lang="sl-SI" dirty="0"/>
          </a:p>
        </p:txBody>
      </p:sp>
      <p:sp>
        <p:nvSpPr>
          <p:cNvPr id="5" name="Naslov 1"/>
          <p:cNvSpPr txBox="1">
            <a:spLocks/>
          </p:cNvSpPr>
          <p:nvPr/>
        </p:nvSpPr>
        <p:spPr>
          <a:xfrm>
            <a:off x="827584" y="1556792"/>
            <a:ext cx="7416824" cy="2232248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2pPr>
            <a:lvl3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3pPr>
            <a:lvl4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4pPr>
            <a:lvl5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5pPr>
            <a:lvl6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6pPr>
            <a:lvl7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7pPr>
            <a:lvl8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8pPr>
            <a:lvl9pPr eaLnBrk="1" hangingPunct="1">
              <a:defRPr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sl-SI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Love Ya Like A Sister" pitchFamily="2" charset="0"/>
              </a:rPr>
              <a:t>Zrno do zrna …</a:t>
            </a:r>
          </a:p>
          <a:p>
            <a:r>
              <a:rPr lang="sl-SI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Love Ya Like A Sister" pitchFamily="2" charset="0"/>
              </a:rPr>
              <a:t>kamen na kamen …</a:t>
            </a:r>
            <a:r>
              <a:rPr lang="sl-SI" dirty="0" smtClean="0">
                <a:latin typeface="Love Ya Like A Sister" pitchFamily="2" charset="0"/>
              </a:rPr>
              <a:t/>
            </a:r>
            <a:br>
              <a:rPr lang="sl-SI" dirty="0" smtClean="0">
                <a:latin typeface="Love Ya Like A Sister" pitchFamily="2" charset="0"/>
              </a:rPr>
            </a:br>
            <a:endParaRPr lang="sl-SI" dirty="0">
              <a:latin typeface="Love Ya Like A Siste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65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827584" y="1556792"/>
            <a:ext cx="7416824" cy="2232248"/>
          </a:xfrm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r>
              <a:rPr lang="sl-SI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Love Ya Like A Sister" pitchFamily="2" charset="0"/>
              </a:rPr>
              <a:t>Zrno do </a:t>
            </a:r>
            <a:r>
              <a:rPr lang="sl-SI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Love Ya Like A Sister" pitchFamily="2" charset="0"/>
              </a:rPr>
              <a:t>zrna, pogača,</a:t>
            </a:r>
            <a:br>
              <a:rPr lang="sl-SI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Love Ya Like A Sister" pitchFamily="2" charset="0"/>
              </a:rPr>
            </a:br>
            <a:r>
              <a:rPr lang="sl-SI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Love Ya Like A Sister" pitchFamily="2" charset="0"/>
              </a:rPr>
              <a:t>kamen na </a:t>
            </a:r>
            <a:r>
              <a:rPr lang="sl-SI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Love Ya Like A Sister" pitchFamily="2" charset="0"/>
              </a:rPr>
              <a:t>kamen, palača</a:t>
            </a:r>
            <a:r>
              <a:rPr lang="sl-SI" dirty="0">
                <a:latin typeface="Love Ya Like A Sister" pitchFamily="2" charset="0"/>
              </a:rPr>
              <a:t/>
            </a:r>
            <a:br>
              <a:rPr lang="sl-SI" dirty="0">
                <a:latin typeface="Love Ya Like A Sister" pitchFamily="2" charset="0"/>
              </a:rPr>
            </a:br>
            <a:endParaRPr lang="sl-SI" dirty="0">
              <a:latin typeface="Love Ya Like A Sister" pitchFamily="2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sl-SI" sz="4800" dirty="0" smtClean="0">
                <a:solidFill>
                  <a:schemeClr val="bg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Love Ya Like A Sister" pitchFamily="2" charset="0"/>
              </a:rPr>
              <a:t>ali</a:t>
            </a:r>
            <a:endParaRPr lang="sl-SI" sz="4800" dirty="0">
              <a:solidFill>
                <a:schemeClr val="bg2">
                  <a:lumMod val="50000"/>
                </a:schemeClr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Love Ya Like A Sister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6043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08912" cy="1143000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sl-SI" dirty="0" smtClean="0"/>
              <a:t>Ko pišče več kot kura ve!</a:t>
            </a:r>
            <a:endParaRPr lang="sl-SI" dirty="0"/>
          </a:p>
        </p:txBody>
      </p:sp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582446"/>
            <a:ext cx="5329758" cy="4303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26683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25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18000" y="332656"/>
            <a:ext cx="7845954" cy="1143000"/>
          </a:xfrm>
        </p:spPr>
        <p:txBody>
          <a:bodyPr>
            <a:normAutofit/>
          </a:bodyPr>
          <a:lstStyle/>
          <a:p>
            <a:r>
              <a:rPr lang="sl-SI" dirty="0" smtClean="0"/>
              <a:t>In ker je </a:t>
            </a:r>
            <a:endParaRPr lang="sl-SI" dirty="0"/>
          </a:p>
        </p:txBody>
      </p:sp>
      <p:sp>
        <p:nvSpPr>
          <p:cNvPr id="5" name="Pravokotnik 4"/>
          <p:cNvSpPr/>
          <p:nvPr/>
        </p:nvSpPr>
        <p:spPr>
          <a:xfrm>
            <a:off x="696560" y="1916832"/>
            <a:ext cx="31553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 smtClean="0"/>
              <a:t>dandanašnji to </a:t>
            </a:r>
          </a:p>
          <a:p>
            <a:pPr algn="ctr"/>
            <a:r>
              <a:rPr lang="sl-SI" dirty="0" smtClean="0"/>
              <a:t>o </a:t>
            </a:r>
            <a:r>
              <a:rPr lang="sl-SI" dirty="0"/>
              <a:t>piščetu in </a:t>
            </a:r>
            <a:r>
              <a:rPr lang="sl-SI" dirty="0" smtClean="0"/>
              <a:t>kuri </a:t>
            </a:r>
          </a:p>
          <a:p>
            <a:pPr algn="ctr"/>
            <a:r>
              <a:rPr lang="sl-SI" dirty="0" smtClean="0"/>
              <a:t>presneto res, vabim</a:t>
            </a:r>
            <a:endParaRPr lang="sl-SI" dirty="0"/>
          </a:p>
        </p:txBody>
      </p:sp>
      <p:sp>
        <p:nvSpPr>
          <p:cNvPr id="6" name="Pravokotnik 5"/>
          <p:cNvSpPr/>
          <p:nvPr/>
        </p:nvSpPr>
        <p:spPr>
          <a:xfrm>
            <a:off x="955333" y="3384776"/>
            <a:ext cx="1516762" cy="369332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sl-SI" dirty="0"/>
              <a:t>vsa piščeta,</a:t>
            </a:r>
          </a:p>
        </p:txBody>
      </p:sp>
      <p:sp>
        <p:nvSpPr>
          <p:cNvPr id="7" name="Pravokotnik 6"/>
          <p:cNvSpPr/>
          <p:nvPr/>
        </p:nvSpPr>
        <p:spPr>
          <a:xfrm>
            <a:off x="1600478" y="3863846"/>
            <a:ext cx="2364750" cy="369332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sl-SI" dirty="0"/>
              <a:t>ki si upate in znate, </a:t>
            </a:r>
          </a:p>
        </p:txBody>
      </p:sp>
      <p:sp>
        <p:nvSpPr>
          <p:cNvPr id="8" name="Pravokotnik 7"/>
          <p:cNvSpPr/>
          <p:nvPr/>
        </p:nvSpPr>
        <p:spPr>
          <a:xfrm>
            <a:off x="2921273" y="4355812"/>
            <a:ext cx="2068195" cy="369332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sl-SI" dirty="0"/>
              <a:t>ki zaupate vase, </a:t>
            </a:r>
          </a:p>
        </p:txBody>
      </p:sp>
      <p:sp>
        <p:nvSpPr>
          <p:cNvPr id="9" name="Pravokotnik 8"/>
          <p:cNvSpPr/>
          <p:nvPr/>
        </p:nvSpPr>
        <p:spPr>
          <a:xfrm>
            <a:off x="1915365" y="5229200"/>
            <a:ext cx="6155852" cy="707886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none" anchor="ctr">
            <a:spAutoFit/>
          </a:bodyPr>
          <a:lstStyle/>
          <a:p>
            <a:pPr>
              <a:spcBef>
                <a:spcPct val="0"/>
              </a:spcBef>
            </a:pPr>
            <a:r>
              <a:rPr lang="sl-SI" sz="4000" dirty="0" smtClean="0">
                <a:solidFill>
                  <a:schemeClr val="bg2">
                    <a:lumMod val="50000"/>
                  </a:schemeClr>
                </a:solidFill>
                <a:latin typeface="Love Ya Like A Sister" pitchFamily="2" charset="0"/>
                <a:ea typeface="+mj-ea"/>
                <a:cs typeface="+mj-cs"/>
              </a:rPr>
              <a:t>pridružite se nam!</a:t>
            </a:r>
            <a:endParaRPr lang="sl-SI" sz="4000" dirty="0">
              <a:solidFill>
                <a:schemeClr val="bg2">
                  <a:lumMod val="50000"/>
                </a:schemeClr>
              </a:solidFill>
              <a:latin typeface="Love Ya Like A Sister" pitchFamily="2" charset="0"/>
              <a:ea typeface="+mj-ea"/>
              <a:cs typeface="+mj-cs"/>
            </a:endParaRPr>
          </a:p>
        </p:txBody>
      </p:sp>
      <p:sp>
        <p:nvSpPr>
          <p:cNvPr id="11" name="Ograda vsebine 2"/>
          <p:cNvSpPr txBox="1">
            <a:spLocks/>
          </p:cNvSpPr>
          <p:nvPr/>
        </p:nvSpPr>
        <p:spPr>
          <a:xfrm>
            <a:off x="1052318" y="4725144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l-SI" dirty="0"/>
          </a:p>
        </p:txBody>
      </p:sp>
      <p:pic>
        <p:nvPicPr>
          <p:cNvPr id="12" name="Slika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228" y="836712"/>
            <a:ext cx="4220164" cy="321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4183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4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3779912" y="188640"/>
            <a:ext cx="4320480" cy="1702160"/>
          </a:xfrm>
        </p:spPr>
        <p:txBody>
          <a:bodyPr>
            <a:normAutofit/>
          </a:bodyPr>
          <a:lstStyle/>
          <a:p>
            <a:r>
              <a:rPr lang="sl-SI" dirty="0" smtClean="0"/>
              <a:t>Veliko uspeha </a:t>
            </a:r>
            <a:r>
              <a:rPr lang="sl-SI" b="1" dirty="0" smtClean="0"/>
              <a:t>TI</a:t>
            </a:r>
            <a:r>
              <a:rPr lang="sl-SI" dirty="0" smtClean="0"/>
              <a:t> želim!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3923929" y="4421080"/>
            <a:ext cx="4119240" cy="1260629"/>
          </a:xfrm>
        </p:spPr>
        <p:txBody>
          <a:bodyPr/>
          <a:lstStyle/>
          <a:p>
            <a:pPr algn="ctr"/>
            <a:r>
              <a:rPr lang="sl-SI" dirty="0" smtClean="0"/>
              <a:t>Vse in še več </a:t>
            </a:r>
          </a:p>
          <a:p>
            <a:pPr algn="ctr"/>
            <a:r>
              <a:rPr lang="sl-SI" dirty="0" smtClean="0"/>
              <a:t>izveš v  klepetalnici.</a:t>
            </a:r>
          </a:p>
          <a:p>
            <a:pPr algn="ctr"/>
            <a:endParaRPr lang="sl-SI" dirty="0"/>
          </a:p>
        </p:txBody>
      </p:sp>
      <p:sp>
        <p:nvSpPr>
          <p:cNvPr id="6" name="Pravokotnik 5"/>
          <p:cNvSpPr/>
          <p:nvPr/>
        </p:nvSpPr>
        <p:spPr>
          <a:xfrm>
            <a:off x="251520" y="2216436"/>
            <a:ext cx="6480720" cy="19442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" name="Naslov 1"/>
          <p:cNvSpPr txBox="1">
            <a:spLocks/>
          </p:cNvSpPr>
          <p:nvPr/>
        </p:nvSpPr>
        <p:spPr>
          <a:xfrm>
            <a:off x="791072" y="2132856"/>
            <a:ext cx="5581128" cy="1702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2">
                    <a:lumMod val="50000"/>
                  </a:schemeClr>
                </a:solidFill>
                <a:latin typeface="Love Ya Like A Sister" pitchFamily="2" charset="0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l-SI" dirty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Veliko posnetkov </a:t>
            </a:r>
            <a:r>
              <a:rPr lang="sl-SI" b="1" dirty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SI</a:t>
            </a:r>
            <a:r>
              <a:rPr lang="sl-SI" dirty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 želim    </a:t>
            </a:r>
            <a:r>
              <a:rPr lang="sl-SI" dirty="0"/>
              <a:t>!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188544"/>
            <a:ext cx="720080" cy="7168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7099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3e6f267aab462ae7218d61231d396a53abf27d"/>
  <p:tag name="FLASHSPRING_BG_AUDIO_LOOP_TAG" val="1"/>
  <p:tag name="ISPRING_SCORM_RATE_QUIZZES" val="0"/>
  <p:tag name="ISPRING_SCORM_PASSING_SCORE" val="100.0000000000"/>
  <p:tag name="FLASHSPRING_BG_AUDIO_FULL_PATH_TAG" val="C:\Users\Nataša\Music\Zvoki\GlasbaZaWeb\03 - Track 3 (2).mp3"/>
  <p:tag name="FLASHSPRING_BG_AUDIO_RELATIVE_PATH_TAG" val="..\..\..\Music\Zvoki\GlasbaZaWeb\03 - Track 3 (2).mp3"/>
  <p:tag name="FLASHSPRING_BG_AUDIO_DURATION_TAG" val="166.6290131"/>
  <p:tag name="GENSWF_MOVIE_ONCLICK_URL" val="http://"/>
  <p:tag name="GENSWF_MOVIE_ONCLICK_URL_TARGET" val="_self"/>
  <p:tag name="GENSWF_MOVIE_PRESENTATION_END_URL" val="http://"/>
  <p:tag name="GENSWF_MOVIE_PRESENTATION_END_URL_TARGET" val="_self"/>
  <p:tag name="FLASHSPRING_PRESENTATION_REFERENCES" val=""/>
  <p:tag name="ISPRING_RESOURCE_FOLDER" val="C:\Users\Nataša\Documents\SIRIKT2012\Viri\Zrno do zrnaPopravek\"/>
  <p:tag name="GENSWF_OUTPUT_FILE_NAME" val="ZrnoDoZrnaPravi"/>
  <p:tag name="ISPRING_UUID" val="{6F89B16E-DAAA-4E64-898A-F6511973820B}"/>
  <p:tag name="ISPRING_RESOURCE_PATHS_HASH" val="f23e77457df410b7b7b0dd3add233490f91a7cf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Zrno do zrna ..."/>
  <p:tag name="GENSWF_ADVANCE_TIME" val="57.05"/>
  <p:tag name="ISPRING_SLIDE_INDENT_LEVEL" val="0"/>
  <p:tag name="ISPRING_CUSTOM_TIMING_USED" val="0"/>
  <p:tag name="ISPRING_PRESENTER_ID" val="None"/>
  <p:tag name="ISPRING_AUDIO_BITRATE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Zrno do zrna ..."/>
  <p:tag name="GENSWF_ADVANCE_TIME" val="57.05"/>
  <p:tag name="ISPRING_SLIDE_INDENT_LEVEL" val="0"/>
  <p:tag name="ISPRING_CUSTOM_TIMING_USED" val="0"/>
  <p:tag name="ISPRING_PRESENTER_ID" val="None"/>
  <p:tag name="ISPRING_AUDIO_BITRATE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AUDIO_BITRATE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In ker je"/>
  <p:tag name="ISPRING_SLIDE_INDENT_LEVEL" val="0"/>
  <p:tag name="ISPRING_PRESENTER_ID" val="None"/>
  <p:tag name="ISPRING_CUSTOM_TIMING_USED" val="0"/>
  <p:tag name="ISPRING_AUDIO_BITRATE" val="192"/>
  <p:tag name="GENSWF_ADVANCE_TIME" val="17.37"/>
  <p:tag name="ISPRING_RESOURCE_AUDIO" val="Vabilo1 (2).wav"/>
  <p:tag name="ISPRING_AUDIO_FULL_PATH" val="C:\Users\Nataša\Documents\SIRIKT2012\Viri\Zrno do zrnaPopravek\audio\Vabilo1 (2).wav"/>
  <p:tag name="ISPRING_AUDIO_RELATIVE_PATH" val="Zrno do zrnaPopravek\audio\Vabilo1 (2).wav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AUDIO_BITRATE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rnes_presentation_slo">
  <a:themeElements>
    <a:clrScheme name="arnes_presentation_slo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3300"/>
      </a:hlink>
      <a:folHlink>
        <a:srgbClr val="FF3300"/>
      </a:folHlink>
    </a:clrScheme>
    <a:fontScheme name="arnes_presentation_s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nes_presentation_s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Sirikt</Template>
  <TotalTime>1844</TotalTime>
  <Words>101</Words>
  <Application>Microsoft Office PowerPoint</Application>
  <PresentationFormat>Diaprojekcija na zaslonu (4:3)</PresentationFormat>
  <Paragraphs>30</Paragraphs>
  <Slides>7</Slides>
  <Notes>6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7</vt:i4>
      </vt:variant>
    </vt:vector>
  </HeadingPairs>
  <TitlesOfParts>
    <vt:vector size="15" baseType="lpstr">
      <vt:lpstr>Arial</vt:lpstr>
      <vt:lpstr>Love Ya Like A Sister</vt:lpstr>
      <vt:lpstr>Century Gothic</vt:lpstr>
      <vt:lpstr>Wingdings 2</vt:lpstr>
      <vt:lpstr>Calibri</vt:lpstr>
      <vt:lpstr>Verdana</vt:lpstr>
      <vt:lpstr>Austin</vt:lpstr>
      <vt:lpstr>arnes_presentation_slo</vt:lpstr>
      <vt:lpstr>Zrno do zrna …, kamen na kamen …</vt:lpstr>
      <vt:lpstr>PowerPointova predstavitev</vt:lpstr>
      <vt:lpstr>PowerPointova predstavitev</vt:lpstr>
      <vt:lpstr>Zrno do zrna, pogača, kamen na kamen, palača </vt:lpstr>
      <vt:lpstr>Ko pišče več kot kura ve!</vt:lpstr>
      <vt:lpstr>In ker je </vt:lpstr>
      <vt:lpstr>Veliko uspeha TI želim!</vt:lpstr>
    </vt:vector>
  </TitlesOfParts>
  <Company>www.uciteljska.net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Zrno do zrna ...</dc:title>
  <dc:creator>Nataša</dc:creator>
  <cp:lastModifiedBy>Nataša Holy</cp:lastModifiedBy>
  <cp:revision>187</cp:revision>
  <dcterms:created xsi:type="dcterms:W3CDTF">2011-11-10T03:12:54Z</dcterms:created>
  <dcterms:modified xsi:type="dcterms:W3CDTF">2012-03-02T09:58:53Z</dcterms:modified>
</cp:coreProperties>
</file>