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9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0" r:id="rId11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2539C3B-BF42-453C-AEF8-15FF219AC159}" type="datetimeFigureOut">
              <a:rPr lang="sl-SI"/>
              <a:pPr>
                <a:defRPr/>
              </a:pPr>
              <a:t>6.3.2012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C0B2946-1425-4029-9232-C5092198DAA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F1C70898-6DBF-4901-B4A5-F80F2BC08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D9B7A56-F80B-4D92-ACAC-B3C009B7C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D1FDC29-872B-4FAA-8549-4774E7589C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038844D-39A7-4C14-9632-BB5358A37B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0F63B16-5997-47DE-94F7-6BEB3D67B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2E53200-769A-4105-B21B-4A7F60B774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33C34FC-1E21-442D-99D6-7D2254B620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E470D43-0237-4283-A609-F142F31ACC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5C6D4C4-86DB-40AE-9B5F-04B596A998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65807B9-D1EF-48E4-BF52-E65FE6F387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1188D0A-4FFB-42D9-BEDC-DDBE0EC8A4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26E3B1A-B60B-4FBE-A1C0-34CD6C3CF0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69C357A-B12F-4AA4-98F2-99CAE4AF51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289BBCB-E3AF-4A0E-B493-EA92CB2701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524B2E3-3D30-423E-8DAC-04D643F1DA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7AEBE8F-4A76-467A-B3EA-5E0AB95F0A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5888C06-6C6E-484D-B2D9-FE15C79AE4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FEBAF2-7E1D-4C83-8012-149593087C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6C174F-500E-4683-845A-F48E9A9B1C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2F88386-1A62-44A8-ACD4-7444E36EA3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E1E5F2-1DA2-43C2-B4A5-09B24028E1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5E6127E-D227-400C-879B-28694898AF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5F4281-18DC-49F5-AE75-2458E22C7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632848" cy="1584176"/>
          </a:xfrm>
        </p:spPr>
        <p:txBody>
          <a:bodyPr/>
          <a:lstStyle/>
          <a:p>
            <a:r>
              <a:rPr lang="sl-SI" dirty="0" smtClean="0"/>
              <a:t>DVIG UGLEDA ŠOLE S POMOČJO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APLIKACIJE </a:t>
            </a:r>
            <a:r>
              <a:rPr lang="sl-SI" dirty="0" smtClean="0"/>
              <a:t>ZA MASOVNO OBVEŠČANJE</a:t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23528" y="2780928"/>
            <a:ext cx="3024336" cy="1224136"/>
          </a:xfrm>
        </p:spPr>
        <p:txBody>
          <a:bodyPr/>
          <a:lstStyle/>
          <a:p>
            <a:r>
              <a:rPr lang="sl-SI" dirty="0" smtClean="0"/>
              <a:t>Metka Uršič</a:t>
            </a:r>
          </a:p>
          <a:p>
            <a:r>
              <a:rPr lang="sl-SI" dirty="0" smtClean="0"/>
              <a:t>Boštjan Papež</a:t>
            </a:r>
          </a:p>
          <a:p>
            <a:r>
              <a:rPr lang="sl-SI" dirty="0" smtClean="0"/>
              <a:t>Polonca </a:t>
            </a:r>
            <a:r>
              <a:rPr lang="sl-SI" dirty="0" smtClean="0"/>
              <a:t>T</a:t>
            </a:r>
            <a:r>
              <a:rPr lang="sl-SI" dirty="0" smtClean="0"/>
              <a:t>ratar Božič</a:t>
            </a:r>
            <a:endParaRPr lang="sl-SI" dirty="0" smtClean="0"/>
          </a:p>
        </p:txBody>
      </p:sp>
      <p:pic>
        <p:nvPicPr>
          <p:cNvPr id="6" name="Slika 5" descr="default_freddi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501008"/>
            <a:ext cx="2130681" cy="2405426"/>
          </a:xfrm>
          <a:prstGeom prst="rect">
            <a:avLst/>
          </a:prstGeom>
        </p:spPr>
      </p:pic>
      <p:pic>
        <p:nvPicPr>
          <p:cNvPr id="7" name="Slika 6" descr="new_teal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4005064"/>
            <a:ext cx="2088232" cy="522058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>
              <a:rot lat="0" lon="0" rev="1800000"/>
            </a:lightRig>
          </a:scene3d>
          <a:sp3d extrusionH="114300" contourW="12700">
            <a:bevelB w="38100"/>
            <a:extrusionClr>
              <a:schemeClr val="tx1"/>
            </a:extrusionClr>
            <a:contourClr>
              <a:schemeClr val="bg1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2A6B5928-3F69-4B5A-9B98-22371153E71E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ZAKAJ DVIG UGLEDA?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OZNAKA “CIGANSKA ŠOLA”</a:t>
            </a:r>
            <a:endParaRPr lang="sl-SI" dirty="0" smtClean="0"/>
          </a:p>
          <a:p>
            <a:pPr eaLnBrk="1" hangingPunct="1"/>
            <a:r>
              <a:rPr lang="sl-SI" dirty="0" smtClean="0"/>
              <a:t>NEZADOVOLJSTVO DELAVCEV</a:t>
            </a:r>
            <a:endParaRPr lang="sl-SI" dirty="0" smtClean="0"/>
          </a:p>
          <a:p>
            <a:pPr eaLnBrk="1" hangingPunct="1"/>
            <a:r>
              <a:rPr lang="sl-SI" dirty="0" smtClean="0"/>
              <a:t>UGLED JE PODLAGA ZA SPREJMANJE ODLOČITEV</a:t>
            </a:r>
          </a:p>
          <a:p>
            <a:pPr eaLnBrk="1" hangingPunct="1"/>
            <a:r>
              <a:rPr lang="sl-SI" dirty="0" smtClean="0"/>
              <a:t>UPAD VPISA</a:t>
            </a:r>
          </a:p>
          <a:p>
            <a:pPr eaLnBrk="1" hangingPunct="1"/>
            <a:r>
              <a:rPr lang="sl-SI" dirty="0" smtClean="0"/>
              <a:t>ŽELJA, DA STVARI PREMAKNEMO NA BOJE</a:t>
            </a:r>
          </a:p>
          <a:p>
            <a:pPr eaLnBrk="1" hangingPunct="1"/>
            <a:endParaRPr lang="sl-SI" dirty="0" smtClean="0"/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RESEN PROBLEM – RESEN PRISTOP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POSVET S STOKOVNJAKOM</a:t>
            </a:r>
            <a:endParaRPr lang="sl-SI" dirty="0" smtClean="0"/>
          </a:p>
          <a:p>
            <a:pPr eaLnBrk="1" hangingPunct="1"/>
            <a:r>
              <a:rPr lang="sl-SI" dirty="0" smtClean="0"/>
              <a:t>LITERATURA</a:t>
            </a:r>
            <a:endParaRPr lang="sl-SI" dirty="0" smtClean="0"/>
          </a:p>
          <a:p>
            <a:pPr eaLnBrk="1" hangingPunct="1"/>
            <a:r>
              <a:rPr lang="sl-SI" dirty="0" smtClean="0"/>
              <a:t>CILJ</a:t>
            </a:r>
            <a:endParaRPr lang="sl-SI" dirty="0" smtClean="0"/>
          </a:p>
          <a:p>
            <a:pPr eaLnBrk="1" hangingPunct="1"/>
            <a:r>
              <a:rPr lang="sl-SI" dirty="0" smtClean="0"/>
              <a:t>DEJAVNOSTI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DEJSTVA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NALEPKA OSTAJA</a:t>
            </a:r>
          </a:p>
          <a:p>
            <a:pPr eaLnBrk="1" hangingPunct="1"/>
            <a:r>
              <a:rPr lang="sl-SI" dirty="0" smtClean="0"/>
              <a:t>OBSTOJEČEGA STANJ SE NE DA SANIRATI</a:t>
            </a:r>
          </a:p>
          <a:p>
            <a:pPr eaLnBrk="1" hangingPunct="1"/>
            <a:r>
              <a:rPr lang="sl-SI" dirty="0" smtClean="0"/>
              <a:t>MODELA ZA JAVNE USTANOVE NI</a:t>
            </a:r>
            <a:endParaRPr lang="sl-SI" dirty="0" smtClean="0"/>
          </a:p>
          <a:p>
            <a:pPr eaLnBrk="1" hangingPunct="1">
              <a:buNone/>
            </a:pPr>
            <a:endParaRPr lang="sl-SI" dirty="0" smtClean="0"/>
          </a:p>
          <a:p>
            <a:pPr eaLnBrk="1" hangingPunct="1"/>
            <a:r>
              <a:rPr lang="sl-SI" dirty="0" smtClean="0"/>
              <a:t>IZGRADITI NOVO IDANTITETO</a:t>
            </a:r>
          </a:p>
          <a:p>
            <a:pPr eaLnBrk="1" hangingPunct="1"/>
            <a:r>
              <a:rPr lang="sl-SI" dirty="0" smtClean="0"/>
              <a:t>AKTIVNO</a:t>
            </a:r>
          </a:p>
          <a:p>
            <a:pPr eaLnBrk="1" hangingPunct="1"/>
            <a:r>
              <a:rPr lang="sl-SI" dirty="0" smtClean="0"/>
              <a:t>NAČRTNO</a:t>
            </a:r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CILJI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>
              <a:buNone/>
            </a:pPr>
            <a:endParaRPr lang="sl-SI" dirty="0" smtClean="0"/>
          </a:p>
          <a:p>
            <a:pPr algn="ctr" eaLnBrk="1" hangingPunct="1"/>
            <a:r>
              <a:rPr lang="sl-SI" sz="4000" dirty="0" smtClean="0"/>
              <a:t>DVIGNITI UGLED ŠOLE V LUČI NAŠE JAVNOSTI V POZITIVNO SMER</a:t>
            </a:r>
            <a:endParaRPr lang="sl-SI" sz="4000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DEJAVNOSTI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TIM</a:t>
            </a:r>
          </a:p>
          <a:p>
            <a:pPr eaLnBrk="1" hangingPunct="1"/>
            <a:r>
              <a:rPr lang="sl-SI" dirty="0" smtClean="0"/>
              <a:t>NADZOROVATI KVALITETO NOVIC IN FOTOGRAFIJ NA SPLETNI STRANI</a:t>
            </a:r>
          </a:p>
          <a:p>
            <a:pPr eaLnBrk="1" hangingPunct="1"/>
            <a:r>
              <a:rPr lang="sl-SI" dirty="0" smtClean="0"/>
              <a:t>AŽURNOST</a:t>
            </a:r>
          </a:p>
          <a:p>
            <a:pPr eaLnBrk="1" hangingPunct="1"/>
            <a:r>
              <a:rPr lang="sl-SI" dirty="0" smtClean="0"/>
              <a:t>OBJAVLJATI NOVICE V MEDIJIH</a:t>
            </a:r>
          </a:p>
          <a:p>
            <a:pPr eaLnBrk="1" hangingPunct="1"/>
            <a:r>
              <a:rPr lang="sl-SI" dirty="0" smtClean="0"/>
              <a:t>NAŠE JAVNOSTI OBVEŠČATI O AKTIVNOSTIH ŠOLE.</a:t>
            </a:r>
          </a:p>
          <a:p>
            <a:pPr eaLnBrk="1" hangingPunct="1">
              <a:buNone/>
            </a:pPr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MAILCHIMP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BREZPLAČEN</a:t>
            </a:r>
          </a:p>
          <a:p>
            <a:pPr lvl="1" eaLnBrk="1" hangingPunct="1"/>
            <a:r>
              <a:rPr lang="sl-SI" dirty="0" smtClean="0"/>
              <a:t>2000 uporabnikov</a:t>
            </a:r>
          </a:p>
          <a:p>
            <a:pPr lvl="1" eaLnBrk="1" hangingPunct="1"/>
            <a:r>
              <a:rPr lang="sl-SI" dirty="0" smtClean="0"/>
              <a:t>12000 pisem mesečno</a:t>
            </a:r>
          </a:p>
          <a:p>
            <a:pPr eaLnBrk="1" hangingPunct="1"/>
            <a:r>
              <a:rPr lang="sl-SI" dirty="0" smtClean="0"/>
              <a:t>INTUITIVEN</a:t>
            </a:r>
          </a:p>
          <a:p>
            <a:pPr eaLnBrk="1" hangingPunct="1"/>
            <a:r>
              <a:rPr lang="sl-SI" dirty="0" smtClean="0"/>
              <a:t>PRILAGODLJIV</a:t>
            </a:r>
          </a:p>
          <a:p>
            <a:pPr eaLnBrk="1" hangingPunct="1"/>
            <a:r>
              <a:rPr lang="sl-SI" dirty="0" smtClean="0"/>
              <a:t>PODPORA UPORABNIKU</a:t>
            </a:r>
          </a:p>
          <a:p>
            <a:pPr eaLnBrk="1" hangingPunct="1"/>
            <a:r>
              <a:rPr lang="sl-SI" dirty="0" smtClean="0"/>
              <a:t>PROFESIONALNI IZGLED</a:t>
            </a:r>
            <a:endParaRPr lang="sl-SI" dirty="0" smtClean="0"/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ANALIZA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KAKO SE JE SPREMENILA SPLETNA SENCA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KAKŠEN JE ODZIV IN UČINEK OBVEŠČANJA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KAJ PRIČAKUJEJO STARŠI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NAČRTI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IZOBRAŽEVANJE</a:t>
            </a:r>
          </a:p>
          <a:p>
            <a:pPr lvl="1" eaLnBrk="1" hangingPunct="1"/>
            <a:r>
              <a:rPr lang="sl-SI" dirty="0" smtClean="0"/>
              <a:t>FOTOGRAFIJA</a:t>
            </a:r>
          </a:p>
          <a:p>
            <a:pPr lvl="1" eaLnBrk="1" hangingPunct="1"/>
            <a:r>
              <a:rPr lang="sl-SI" smtClean="0"/>
              <a:t>SAMOSTOJNA OBJAVA</a:t>
            </a:r>
            <a:endParaRPr lang="sl-SI" dirty="0" smtClean="0"/>
          </a:p>
          <a:p>
            <a:pPr eaLnBrk="1" hangingPunct="1"/>
            <a:r>
              <a:rPr lang="sl-SI" dirty="0" smtClean="0"/>
              <a:t>POVEČANJE TIMA</a:t>
            </a:r>
          </a:p>
          <a:p>
            <a:pPr eaLnBrk="1" hangingPunct="1"/>
            <a:r>
              <a:rPr lang="sl-SI" dirty="0" smtClean="0"/>
              <a:t>POVEČATI POGOSTOST OBVEŠČANJA</a:t>
            </a:r>
          </a:p>
          <a:p>
            <a:pPr eaLnBrk="1" hangingPunct="1"/>
            <a:r>
              <a:rPr lang="sl-SI" dirty="0" smtClean="0"/>
              <a:t>NAČRTOVATI OBJAVE V MEDIJIH</a:t>
            </a: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z="1100" dirty="0" smtClean="0"/>
              <a:t>DVIG UGLEDA ŠOLE S POMOČJO </a:t>
            </a:r>
            <a:br>
              <a:rPr lang="sl-SI" sz="1100" dirty="0" smtClean="0"/>
            </a:br>
            <a:r>
              <a:rPr lang="sl-SI" sz="1100" dirty="0" smtClean="0"/>
              <a:t>APLIKACIJE ZA MASOVNO OBVEŠČANJE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AFABF4F-5546-4636-AED1-42A36C888D84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531</TotalTime>
  <Words>193</Words>
  <Application>Microsoft Office PowerPoint</Application>
  <PresentationFormat>Diaprojekcija na zaslonu (4:3)</PresentationFormat>
  <Paragraphs>79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2" baseType="lpstr">
      <vt:lpstr>Arial</vt:lpstr>
      <vt:lpstr>arnes_presentation_slo</vt:lpstr>
      <vt:lpstr>DVIG UGLEDA ŠOLE S POMOČJO  APLIKACIJE ZA MASOVNO OBVEŠČANJE </vt:lpstr>
      <vt:lpstr>ZAKAJ DVIG UGLEDA?</vt:lpstr>
      <vt:lpstr>RESEN PROBLEM – RESEN PRISTOP</vt:lpstr>
      <vt:lpstr>DEJSTVA</vt:lpstr>
      <vt:lpstr>CILJI</vt:lpstr>
      <vt:lpstr>DEJAVNOSTI</vt:lpstr>
      <vt:lpstr>MAILCHIMP</vt:lpstr>
      <vt:lpstr>ANALIZA</vt:lpstr>
      <vt:lpstr>NAČRTI</vt:lpstr>
      <vt:lpstr>Diapozitiv 10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bopape</cp:lastModifiedBy>
  <cp:revision>62</cp:revision>
  <dcterms:created xsi:type="dcterms:W3CDTF">2007-04-11T10:22:40Z</dcterms:created>
  <dcterms:modified xsi:type="dcterms:W3CDTF">2012-03-06T11:13:02Z</dcterms:modified>
</cp:coreProperties>
</file>