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ppt/slideLayouts/slideLayout13.xml" ContentType="application/vnd.openxmlformats-officedocument.presentationml.slideLayout+xml"/>
  <Override PartName="/ppt/theme/theme13.xml" ContentType="application/vnd.openxmlformats-officedocument.theme+xml"/>
  <Override PartName="/ppt/slideLayouts/slideLayout14.xml" ContentType="application/vnd.openxmlformats-officedocument.presentationml.slideLayout+xml"/>
  <Override PartName="/ppt/theme/theme14.xml" ContentType="application/vnd.openxmlformats-officedocument.theme+xml"/>
  <Override PartName="/ppt/slideLayouts/slideLayout15.xml" ContentType="application/vnd.openxmlformats-officedocument.presentationml.slideLayout+xml"/>
  <Override PartName="/ppt/theme/theme15.xml" ContentType="application/vnd.openxmlformats-officedocument.theme+xml"/>
  <Override PartName="/ppt/slideLayouts/slideLayout16.xml" ContentType="application/vnd.openxmlformats-officedocument.presentationml.slideLayout+xml"/>
  <Override PartName="/ppt/theme/theme16.xml" ContentType="application/vnd.openxmlformats-officedocument.theme+xml"/>
  <Override PartName="/ppt/slideLayouts/slideLayout17.xml" ContentType="application/vnd.openxmlformats-officedocument.presentationml.slideLayout+xml"/>
  <Override PartName="/ppt/theme/theme17.xml" ContentType="application/vnd.openxmlformats-officedocument.theme+xml"/>
  <Override PartName="/ppt/slideLayouts/slideLayout18.xml" ContentType="application/vnd.openxmlformats-officedocument.presentationml.slideLayout+xml"/>
  <Override PartName="/ppt/theme/theme18.xml" ContentType="application/vnd.openxmlformats-officedocument.theme+xml"/>
  <Override PartName="/ppt/slideLayouts/slideLayout19.xml" ContentType="application/vnd.openxmlformats-officedocument.presentationml.slideLayout+xml"/>
  <Override PartName="/ppt/theme/theme19.xml" ContentType="application/vnd.openxmlformats-officedocument.theme+xml"/>
  <Override PartName="/ppt/slideLayouts/slideLayout20.xml" ContentType="application/vnd.openxmlformats-officedocument.presentationml.slideLayout+xml"/>
  <Override PartName="/ppt/theme/theme20.xml" ContentType="application/vnd.openxmlformats-officedocument.theme+xml"/>
  <Override PartName="/ppt/slideLayouts/slideLayout21.xml" ContentType="application/vnd.openxmlformats-officedocument.presentationml.slideLayout+xml"/>
  <Override PartName="/ppt/theme/theme21.xml" ContentType="application/vnd.openxmlformats-officedocument.theme+xml"/>
  <Override PartName="/ppt/slideLayouts/slideLayout22.xml" ContentType="application/vnd.openxmlformats-officedocument.presentationml.slideLayout+xml"/>
  <Override PartName="/ppt/theme/theme22.xml" ContentType="application/vnd.openxmlformats-officedocument.theme+xml"/>
  <Override PartName="/ppt/slideLayouts/slideLayout23.xml" ContentType="application/vnd.openxmlformats-officedocument.presentationml.slideLayout+xml"/>
  <Override PartName="/ppt/theme/theme23.xml" ContentType="application/vnd.openxmlformats-officedocument.theme+xml"/>
  <Override PartName="/ppt/slideLayouts/slideLayout24.xml" ContentType="application/vnd.openxmlformats-officedocument.presentationml.slideLayout+xml"/>
  <Override PartName="/ppt/theme/theme24.xml" ContentType="application/vnd.openxmlformats-officedocument.theme+xml"/>
  <Override PartName="/ppt/theme/theme2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  <p:sldMasterId id="2147483673" r:id="rId2"/>
    <p:sldMasterId id="2147483674" r:id="rId3"/>
    <p:sldMasterId id="2147483675" r:id="rId4"/>
    <p:sldMasterId id="2147483676" r:id="rId5"/>
    <p:sldMasterId id="2147483677" r:id="rId6"/>
    <p:sldMasterId id="2147483678" r:id="rId7"/>
    <p:sldMasterId id="2147483679" r:id="rId8"/>
    <p:sldMasterId id="2147483680" r:id="rId9"/>
    <p:sldMasterId id="2147483681" r:id="rId10"/>
    <p:sldMasterId id="2147483682" r:id="rId11"/>
    <p:sldMasterId id="2147483683" r:id="rId12"/>
    <p:sldMasterId id="2147483684" r:id="rId13"/>
    <p:sldMasterId id="2147483685" r:id="rId14"/>
    <p:sldMasterId id="2147483686" r:id="rId15"/>
    <p:sldMasterId id="2147483687" r:id="rId16"/>
    <p:sldMasterId id="2147483688" r:id="rId17"/>
    <p:sldMasterId id="2147483689" r:id="rId18"/>
    <p:sldMasterId id="2147483690" r:id="rId19"/>
    <p:sldMasterId id="2147483691" r:id="rId20"/>
    <p:sldMasterId id="2147483692" r:id="rId21"/>
    <p:sldMasterId id="2147483693" r:id="rId22"/>
    <p:sldMasterId id="2147483694" r:id="rId23"/>
    <p:sldMasterId id="2147483695" r:id="rId24"/>
  </p:sldMasterIdLst>
  <p:notesMasterIdLst>
    <p:notesMasterId r:id="rId33"/>
  </p:notesMasterIdLst>
  <p:sldIdLst>
    <p:sldId id="256" r:id="rId25"/>
    <p:sldId id="257" r:id="rId26"/>
    <p:sldId id="258" r:id="rId27"/>
    <p:sldId id="259" r:id="rId28"/>
    <p:sldId id="260" r:id="rId29"/>
    <p:sldId id="261" r:id="rId30"/>
    <p:sldId id="262" r:id="rId31"/>
    <p:sldId id="263" r:id="rId32"/>
  </p:sldIdLst>
  <p:sldSz cx="9144000" cy="6858000" type="screen4x3"/>
  <p:notesSz cx="7099300" cy="10234613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97" autoAdjust="0"/>
    <p:restoredTop sz="94660"/>
  </p:normalViewPr>
  <p:slideViewPr>
    <p:cSldViewPr snapToGrid="0" snapToObjects="1">
      <p:cViewPr varScale="1">
        <p:scale>
          <a:sx n="44" d="100"/>
          <a:sy n="44" d="100"/>
        </p:scale>
        <p:origin x="-109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1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8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4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3.xml"/><Relationship Id="rId30" Type="http://schemas.openxmlformats.org/officeDocument/2006/relationships/slide" Target="slides/slide6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hdr" idx="2"/>
          </p:nvPr>
        </p:nvSpPr>
        <p:spPr>
          <a:xfrm>
            <a:off x="0" y="0"/>
            <a:ext cx="3076573" cy="5111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spAutoFit/>
          </a:bodyPr>
          <a:lstStyle/>
          <a:p>
            <a:pPr marL="914400" lvl="1" indent="-317500">
              <a:buClr>
                <a:srgbClr val="000000"/>
              </a:buClr>
              <a:buSzPct val="100000"/>
              <a:buFont typeface="Courier New"/>
              <a:buChar char="o"/>
            </a:pPr>
            <a:r>
              <a:rPr/>
              <a:t>
</a:t>
            </a:r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</p:txBody>
      </p:sp>
      <p:sp>
        <p:nvSpPr>
          <p:cNvPr id="3" name="Shape 3"/>
          <p:cNvSpPr>
            <a:spLocks noGrp="1"/>
          </p:cNvSpPr>
          <p:nvPr>
            <p:ph type="dt" idx="10"/>
          </p:nvPr>
        </p:nvSpPr>
        <p:spPr>
          <a:xfrm>
            <a:off x="4021137" y="0"/>
            <a:ext cx="3076573" cy="5111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spAutoFit/>
          </a:bodyPr>
          <a:lstStyle/>
          <a:p>
            <a:pPr marL="914400" lvl="1" indent="-317500">
              <a:buClr>
                <a:srgbClr val="000000"/>
              </a:buClr>
              <a:buSzPct val="100000"/>
              <a:buFont typeface="Courier New"/>
              <a:buChar char="o"/>
            </a:pPr>
            <a:r>
              <a:rPr/>
              <a:t>
</a:t>
            </a:r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990600" y="768350"/>
            <a:ext cx="5118100" cy="383698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/>
            </a:solidFill>
            <a:prstDash val="solid"/>
            <a:miter/>
            <a:headEnd type="none" w="lg" len="lg"/>
            <a:tailEnd type="none" w="lg" len="lg"/>
          </a:ln>
        </p:spPr>
      </p:sp>
      <p:sp>
        <p:nvSpPr>
          <p:cNvPr id="5" name="Shape 5"/>
          <p:cNvSpPr>
            <a:spLocks noGrp="1"/>
          </p:cNvSpPr>
          <p:nvPr>
            <p:ph type="body" idx="1"/>
          </p:nvPr>
        </p:nvSpPr>
        <p:spPr>
          <a:xfrm>
            <a:off x="709612" y="4860925"/>
            <a:ext cx="5680075" cy="46053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spAutoFit/>
          </a:bodyPr>
          <a:lstStyle/>
          <a:p>
            <a:pPr marL="914400" lvl="1" indent="-317500">
              <a:buClr>
                <a:srgbClr val="000000"/>
              </a:buClr>
              <a:buSzPct val="100000"/>
              <a:buFont typeface="Courier New"/>
              <a:buChar char="o"/>
            </a:pPr>
            <a:r>
              <a:rPr/>
              <a:t>
</a:t>
            </a:r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</p:txBody>
      </p:sp>
      <p:sp>
        <p:nvSpPr>
          <p:cNvPr id="6" name="Shape 6"/>
          <p:cNvSpPr>
            <a:spLocks noGrp="1"/>
          </p:cNvSpPr>
          <p:nvPr>
            <p:ph type="ftr" idx="11"/>
          </p:nvPr>
        </p:nvSpPr>
        <p:spPr>
          <a:xfrm>
            <a:off x="0" y="9721850"/>
            <a:ext cx="3076573" cy="5111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spAutoFit/>
          </a:bodyPr>
          <a:lstStyle/>
          <a:p>
            <a:pPr marL="914400" lvl="1" indent="-317500">
              <a:buClr>
                <a:srgbClr val="000000"/>
              </a:buClr>
              <a:buSzPct val="100000"/>
              <a:buFont typeface="Courier New"/>
              <a:buChar char="o"/>
            </a:pPr>
            <a:r>
              <a:rPr/>
              <a:t>
</a:t>
            </a:r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</p:txBody>
      </p:sp>
      <p:sp>
        <p:nvSpPr>
          <p:cNvPr id="7" name="Shape 7"/>
          <p:cNvSpPr>
            <a:spLocks noGrp="1"/>
          </p:cNvSpPr>
          <p:nvPr>
            <p:ph type="sldNum" idx="12"/>
          </p:nvPr>
        </p:nvSpPr>
        <p:spPr>
          <a:xfrm>
            <a:off x="4021137" y="9721850"/>
            <a:ext cx="3076573" cy="5111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spAutoFit/>
          </a:bodyPr>
          <a:lstStyle/>
          <a:p>
            <a:pPr marL="914400" lvl="1" indent="-317500">
              <a:buClr>
                <a:srgbClr val="000000"/>
              </a:buClr>
              <a:buSzPct val="100000"/>
              <a:buFont typeface="Courier New"/>
              <a:buChar char="o"/>
            </a:pPr>
            <a:r>
              <a:rPr/>
              <a:t>
</a:t>
            </a:r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0999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/>
          </p:cNvSpPr>
          <p:nvPr>
            <p:ph type="body" idx="1"/>
          </p:nvPr>
        </p:nvSpPr>
        <p:spPr>
          <a:xfrm>
            <a:off x="709612" y="4860925"/>
            <a:ext cx="5680075" cy="46053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229" name="Shape 229"/>
          <p:cNvSpPr>
            <a:spLocks noGrp="1" noRot="1" noChangeAspect="1"/>
          </p:cNvSpPr>
          <p:nvPr>
            <p:ph type="sldImg" idx="2"/>
          </p:nvPr>
        </p:nvSpPr>
        <p:spPr>
          <a:xfrm>
            <a:off x="992187" y="768350"/>
            <a:ext cx="5114925" cy="38369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/>
          </p:cNvSpPr>
          <p:nvPr>
            <p:ph type="body" idx="1"/>
          </p:nvPr>
        </p:nvSpPr>
        <p:spPr>
          <a:xfrm>
            <a:off x="709612" y="4860925"/>
            <a:ext cx="5680199" cy="46052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sp>
      <p:sp>
        <p:nvSpPr>
          <p:cNvPr id="260" name="Shape 260"/>
          <p:cNvSpPr>
            <a:spLocks noGrp="1"/>
          </p:cNvSpPr>
          <p:nvPr>
            <p:ph type="body" idx="1"/>
          </p:nvPr>
        </p:nvSpPr>
        <p:spPr>
          <a:xfrm>
            <a:off x="709612" y="4860925"/>
            <a:ext cx="5680199" cy="4605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sp>
      <p:sp>
        <p:nvSpPr>
          <p:cNvPr id="267" name="Shape 267"/>
          <p:cNvSpPr>
            <a:spLocks noGrp="1"/>
          </p:cNvSpPr>
          <p:nvPr>
            <p:ph type="body" idx="1"/>
          </p:nvPr>
        </p:nvSpPr>
        <p:spPr>
          <a:xfrm>
            <a:off x="709612" y="4860925"/>
            <a:ext cx="5680199" cy="4605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sp>
      <p:sp>
        <p:nvSpPr>
          <p:cNvPr id="282" name="Shape 282"/>
          <p:cNvSpPr>
            <a:spLocks noGrp="1"/>
          </p:cNvSpPr>
          <p:nvPr>
            <p:ph type="body" idx="1"/>
          </p:nvPr>
        </p:nvSpPr>
        <p:spPr>
          <a:xfrm>
            <a:off x="709612" y="4860925"/>
            <a:ext cx="5680199" cy="4605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sp>
      <p:sp>
        <p:nvSpPr>
          <p:cNvPr id="294" name="Shape 294"/>
          <p:cNvSpPr>
            <a:spLocks noGrp="1"/>
          </p:cNvSpPr>
          <p:nvPr>
            <p:ph type="body" idx="1"/>
          </p:nvPr>
        </p:nvSpPr>
        <p:spPr>
          <a:xfrm>
            <a:off x="709612" y="4860925"/>
            <a:ext cx="5680199" cy="4605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sp>
      <p:sp>
        <p:nvSpPr>
          <p:cNvPr id="301" name="Shape 301"/>
          <p:cNvSpPr>
            <a:spLocks noGrp="1"/>
          </p:cNvSpPr>
          <p:nvPr>
            <p:ph type="body" idx="1"/>
          </p:nvPr>
        </p:nvSpPr>
        <p:spPr>
          <a:xfrm>
            <a:off x="709612" y="4860925"/>
            <a:ext cx="5680199" cy="4605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>
            <a:spLocks noGrp="1"/>
          </p:cNvSpPr>
          <p:nvPr>
            <p:ph type="body" idx="1"/>
          </p:nvPr>
        </p:nvSpPr>
        <p:spPr>
          <a:xfrm>
            <a:off x="709612" y="4860925"/>
            <a:ext cx="5680075" cy="46053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307" name="Shape 307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698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399" cy="5667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defRPr sz="2000" b="1"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94" name="Shape 94"/>
          <p:cNvSpPr>
            <a:spLocks noGrp="1"/>
          </p:cNvSpPr>
          <p:nvPr>
            <p:ph type="pic" idx="2"/>
          </p:nvPr>
        </p:nvSpPr>
        <p:spPr>
          <a:xfrm>
            <a:off x="1792288" y="1214420"/>
            <a:ext cx="5486399" cy="35131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8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0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0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0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0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0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0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5" name="Shape 95"/>
          <p:cNvSpPr>
            <a:spLocks noGrp="1"/>
          </p:cNvSpPr>
          <p:nvPr>
            <p:ph type="body" idx="1"/>
          </p:nvPr>
        </p:nvSpPr>
        <p:spPr>
          <a:xfrm>
            <a:off x="1792288" y="5367337"/>
            <a:ext cx="5486399" cy="56199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Font typeface="Arial"/>
              <a:buNone/>
              <a:defRPr sz="1400"/>
            </a:lvl1pPr>
            <a:lvl2pPr marL="457200" indent="0" rtl="0">
              <a:buFont typeface="Arial"/>
              <a:buNone/>
              <a:defRPr sz="1200"/>
            </a:lvl2pPr>
            <a:lvl3pPr marL="914400" indent="0" rtl="0">
              <a:buFont typeface="Arial"/>
              <a:buNone/>
              <a:defRPr sz="1000"/>
            </a:lvl3pPr>
            <a:lvl4pPr marL="1371600" indent="0" rtl="0">
              <a:buFont typeface="Arial"/>
              <a:buNone/>
              <a:defRPr sz="900"/>
            </a:lvl4pPr>
            <a:lvl5pPr marL="1828800" indent="0" rtl="0">
              <a:buFont typeface="Arial"/>
              <a:buNone/>
              <a:defRPr sz="900"/>
            </a:lvl5pPr>
            <a:lvl6pPr marL="2286000" indent="0" rtl="0">
              <a:buFont typeface="Arial"/>
              <a:buNone/>
              <a:defRPr sz="900"/>
            </a:lvl6pPr>
            <a:lvl7pPr marL="2743200" indent="0" rtl="0">
              <a:buFont typeface="Arial"/>
              <a:buNone/>
              <a:defRPr sz="900"/>
            </a:lvl7pPr>
            <a:lvl8pPr marL="3200400" indent="0" rtl="0">
              <a:buFont typeface="Arial"/>
              <a:buNone/>
              <a:defRPr sz="900"/>
            </a:lvl8pPr>
            <a:lvl9pPr marL="3657600" indent="0" rtl="0"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96" name="Shape 96"/>
          <p:cNvSpPr>
            <a:spLocks noGrp="1"/>
          </p:cNvSpPr>
          <p:nvPr>
            <p:ph type="body" idx="3"/>
          </p:nvPr>
        </p:nvSpPr>
        <p:spPr>
          <a:xfrm>
            <a:off x="2555875" y="476250"/>
            <a:ext cx="6119813" cy="3603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r" rtl="0">
              <a:buClr>
                <a:schemeClr val="dk1"/>
              </a:buClr>
              <a:buFont typeface="Arial"/>
              <a:buNone/>
              <a:defRPr sz="2000" b="1">
                <a:solidFill>
                  <a:schemeClr val="dk1"/>
                </a:solidFill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>
  <p:cSld name="Title and Vertical Text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/>
          </p:cNvSpPr>
          <p:nvPr>
            <p:ph type="title"/>
          </p:nvPr>
        </p:nvSpPr>
        <p:spPr>
          <a:xfrm>
            <a:off x="471487" y="1214420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4" name="Shape 104"/>
          <p:cNvSpPr>
            <a:spLocks noGrp="1"/>
          </p:cNvSpPr>
          <p:nvPr>
            <p:ph type="body" idx="1"/>
          </p:nvPr>
        </p:nvSpPr>
        <p:spPr>
          <a:xfrm>
            <a:off x="457200" y="2062147"/>
            <a:ext cx="8229600" cy="38671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3350" algn="l" rtl="0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indent="-104775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indent="-762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indent="-762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indent="-762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indent="-76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indent="-76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indent="-76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indent="-76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5" name="Shape 105"/>
          <p:cNvSpPr>
            <a:spLocks noGrp="1"/>
          </p:cNvSpPr>
          <p:nvPr>
            <p:ph type="body" idx="2"/>
          </p:nvPr>
        </p:nvSpPr>
        <p:spPr>
          <a:xfrm>
            <a:off x="2555875" y="476250"/>
            <a:ext cx="6119813" cy="3603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r" rtl="0">
              <a:buClr>
                <a:schemeClr val="dk1"/>
              </a:buClr>
              <a:buFont typeface="Arial"/>
              <a:buNone/>
              <a:defRPr sz="2000" b="1">
                <a:solidFill>
                  <a:schemeClr val="dk1"/>
                </a:solidFill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>
  <p:cSld name="Vertical Title and Tex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/>
          </p:cNvSpPr>
          <p:nvPr>
            <p:ph type="title"/>
          </p:nvPr>
        </p:nvSpPr>
        <p:spPr>
          <a:xfrm>
            <a:off x="6629400" y="1357298"/>
            <a:ext cx="2057400" cy="458630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13" name="Shape 113"/>
          <p:cNvSpPr>
            <a:spLocks noGrp="1"/>
          </p:cNvSpPr>
          <p:nvPr>
            <p:ph type="body" idx="1"/>
          </p:nvPr>
        </p:nvSpPr>
        <p:spPr>
          <a:xfrm>
            <a:off x="457200" y="1357298"/>
            <a:ext cx="6019798" cy="458630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3350" algn="l" rtl="0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indent="-104775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indent="-762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indent="-762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indent="-762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indent="-76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indent="-76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indent="-76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indent="-76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4" name="Shape 114"/>
          <p:cNvSpPr>
            <a:spLocks noGrp="1"/>
          </p:cNvSpPr>
          <p:nvPr>
            <p:ph type="body" idx="2"/>
          </p:nvPr>
        </p:nvSpPr>
        <p:spPr>
          <a:xfrm>
            <a:off x="2555875" y="476250"/>
            <a:ext cx="6119813" cy="3603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r" rtl="0">
              <a:buClr>
                <a:schemeClr val="dk1"/>
              </a:buClr>
              <a:buFont typeface="Arial"/>
              <a:buNone/>
              <a:defRPr sz="2000" b="1">
                <a:solidFill>
                  <a:schemeClr val="dk1"/>
                </a:solidFill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2" name="Shape 12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75000"/>
              </a:lnSpc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None/>
              <a:defRPr sz="28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ctr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None/>
              <a:defRPr sz="24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ctr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None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ctr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None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ctr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None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ctr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ctr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ctr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ctr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3" name="Shape 123"/>
          <p:cNvSpPr>
            <a:spLocks noGrp="1"/>
          </p:cNvSpPr>
          <p:nvPr>
            <p:ph type="body" idx="2"/>
          </p:nvPr>
        </p:nvSpPr>
        <p:spPr>
          <a:xfrm>
            <a:off x="2555875" y="476250"/>
            <a:ext cx="6119813" cy="3603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r" rtl="0">
              <a:buClr>
                <a:schemeClr val="dk1"/>
              </a:buClr>
              <a:buFont typeface="Arial"/>
              <a:buNone/>
              <a:defRPr sz="2000" b="1">
                <a:solidFill>
                  <a:schemeClr val="dk1"/>
                </a:solidFill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/>
          </p:cNvSpPr>
          <p:nvPr>
            <p:ph type="title"/>
          </p:nvPr>
        </p:nvSpPr>
        <p:spPr>
          <a:xfrm>
            <a:off x="471487" y="1214420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31" name="Shape 131"/>
          <p:cNvSpPr>
            <a:spLocks noGrp="1"/>
          </p:cNvSpPr>
          <p:nvPr>
            <p:ph type="body" idx="1"/>
          </p:nvPr>
        </p:nvSpPr>
        <p:spPr>
          <a:xfrm>
            <a:off x="457200" y="2062147"/>
            <a:ext cx="8229600" cy="38671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3350" algn="l" rtl="0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indent="-104775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indent="-762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indent="-762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indent="-762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indent="-76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indent="-76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indent="-76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indent="-76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2" name="Shape 132"/>
          <p:cNvSpPr>
            <a:spLocks noGrp="1"/>
          </p:cNvSpPr>
          <p:nvPr>
            <p:ph type="body" idx="2"/>
          </p:nvPr>
        </p:nvSpPr>
        <p:spPr>
          <a:xfrm>
            <a:off x="2555875" y="476250"/>
            <a:ext cx="6119813" cy="3603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r" rtl="0">
              <a:buClr>
                <a:schemeClr val="dk1"/>
              </a:buClr>
              <a:buFont typeface="Arial"/>
              <a:buNone/>
              <a:defRPr sz="2000" b="1">
                <a:solidFill>
                  <a:schemeClr val="dk1"/>
                </a:solidFill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Header">
  <p:cSld name="1_Section Header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defRPr sz="4000" b="1" cap="small"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140" name="Shape 140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buFont typeface="Arial"/>
              <a:buNone/>
              <a:defRPr sz="2000"/>
            </a:lvl1pPr>
            <a:lvl2pPr marL="457200" indent="0" rtl="0">
              <a:buFont typeface="Arial"/>
              <a:buNone/>
              <a:defRPr sz="1800"/>
            </a:lvl2pPr>
            <a:lvl3pPr marL="914400" indent="0" rtl="0">
              <a:buFont typeface="Arial"/>
              <a:buNone/>
              <a:defRPr sz="1600"/>
            </a:lvl3pPr>
            <a:lvl4pPr marL="1371600" indent="0" rtl="0">
              <a:buFont typeface="Arial"/>
              <a:buNone/>
              <a:defRPr sz="1400"/>
            </a:lvl4pPr>
            <a:lvl5pPr marL="1828800" indent="0" rtl="0">
              <a:buFont typeface="Arial"/>
              <a:buNone/>
              <a:defRPr sz="1400"/>
            </a:lvl5pPr>
            <a:lvl6pPr marL="2286000" indent="0" rtl="0">
              <a:buFont typeface="Arial"/>
              <a:buNone/>
              <a:defRPr sz="1400"/>
            </a:lvl6pPr>
            <a:lvl7pPr marL="2743200" indent="0" rtl="0">
              <a:buFont typeface="Arial"/>
              <a:buNone/>
              <a:defRPr sz="1400"/>
            </a:lvl7pPr>
            <a:lvl8pPr marL="3200400" indent="0" rtl="0">
              <a:buFont typeface="Arial"/>
              <a:buNone/>
              <a:defRPr sz="1400"/>
            </a:lvl8pPr>
            <a:lvl9pPr marL="3657600" indent="0" rtl="0"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141" name="Shape 141"/>
          <p:cNvSpPr>
            <a:spLocks noGrp="1"/>
          </p:cNvSpPr>
          <p:nvPr>
            <p:ph type="body" idx="2"/>
          </p:nvPr>
        </p:nvSpPr>
        <p:spPr>
          <a:xfrm>
            <a:off x="2627313" y="476250"/>
            <a:ext cx="6048374" cy="3603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r" rtl="0">
              <a:buClr>
                <a:schemeClr val="dk1"/>
              </a:buClr>
              <a:buFont typeface="Arial"/>
              <a:buNone/>
              <a:defRPr sz="2000" b="1">
                <a:solidFill>
                  <a:schemeClr val="dk1"/>
                </a:solidFill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/>
          </p:cNvSpPr>
          <p:nvPr>
            <p:ph type="title"/>
          </p:nvPr>
        </p:nvSpPr>
        <p:spPr>
          <a:xfrm>
            <a:off x="471487" y="1214420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idx="1"/>
          </p:nvPr>
        </p:nvSpPr>
        <p:spPr>
          <a:xfrm>
            <a:off x="457200" y="2062147"/>
            <a:ext cx="4038598" cy="38671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800"/>
            </a:lvl1pPr>
            <a:lvl2pPr rtl="0">
              <a:defRPr sz="2400"/>
            </a:lvl2pPr>
            <a:lvl3pPr rtl="0">
              <a:defRPr sz="2000"/>
            </a:lvl3pPr>
            <a:lvl4pPr rtl="0">
              <a:defRPr sz="1800"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  <p:sp>
        <p:nvSpPr>
          <p:cNvPr id="150" name="Shape 150"/>
          <p:cNvSpPr>
            <a:spLocks noGrp="1"/>
          </p:cNvSpPr>
          <p:nvPr>
            <p:ph type="body" idx="2"/>
          </p:nvPr>
        </p:nvSpPr>
        <p:spPr>
          <a:xfrm>
            <a:off x="4648200" y="2062147"/>
            <a:ext cx="4038598" cy="38671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800"/>
            </a:lvl1pPr>
            <a:lvl2pPr rtl="0">
              <a:defRPr sz="2400"/>
            </a:lvl2pPr>
            <a:lvl3pPr rtl="0">
              <a:defRPr sz="2000"/>
            </a:lvl3pPr>
            <a:lvl4pPr rtl="0">
              <a:defRPr sz="1800"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  <p:sp>
        <p:nvSpPr>
          <p:cNvPr id="151" name="Shape 151"/>
          <p:cNvSpPr>
            <a:spLocks noGrp="1"/>
          </p:cNvSpPr>
          <p:nvPr>
            <p:ph type="body" idx="3"/>
          </p:nvPr>
        </p:nvSpPr>
        <p:spPr>
          <a:xfrm>
            <a:off x="2555875" y="476250"/>
            <a:ext cx="6119813" cy="3603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r" rtl="0">
              <a:buClr>
                <a:schemeClr val="dk1"/>
              </a:buClr>
              <a:buFont typeface="Arial"/>
              <a:buNone/>
              <a:defRPr sz="2000" b="1">
                <a:solidFill>
                  <a:schemeClr val="dk1"/>
                </a:solidFill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/>
          </p:cNvSpPr>
          <p:nvPr>
            <p:ph type="title"/>
          </p:nvPr>
        </p:nvSpPr>
        <p:spPr>
          <a:xfrm>
            <a:off x="457200" y="12144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159" name="Shape 159"/>
          <p:cNvSpPr>
            <a:spLocks noGrp="1"/>
          </p:cNvSpPr>
          <p:nvPr>
            <p:ph type="body" idx="1"/>
          </p:nvPr>
        </p:nvSpPr>
        <p:spPr>
          <a:xfrm>
            <a:off x="457200" y="2474897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buFont typeface="Arial"/>
              <a:buNone/>
              <a:defRPr sz="2400" b="1"/>
            </a:lvl1pPr>
            <a:lvl2pPr marL="457200" indent="0" rtl="0">
              <a:buFont typeface="Arial"/>
              <a:buNone/>
              <a:defRPr sz="2000" b="1"/>
            </a:lvl2pPr>
            <a:lvl3pPr marL="914400" indent="0" rtl="0">
              <a:buFont typeface="Arial"/>
              <a:buNone/>
              <a:defRPr sz="1800" b="1"/>
            </a:lvl3pPr>
            <a:lvl4pPr marL="1371600" indent="0" rtl="0">
              <a:buFont typeface="Arial"/>
              <a:buNone/>
              <a:defRPr sz="1600" b="1"/>
            </a:lvl4pPr>
            <a:lvl5pPr marL="1828800" indent="0" rtl="0">
              <a:buFont typeface="Arial"/>
              <a:buNone/>
              <a:defRPr sz="1600" b="1"/>
            </a:lvl5pPr>
            <a:lvl6pPr marL="2286000" indent="0" rtl="0">
              <a:buFont typeface="Arial"/>
              <a:buNone/>
              <a:defRPr sz="1600" b="1"/>
            </a:lvl6pPr>
            <a:lvl7pPr marL="2743200" indent="0" rtl="0">
              <a:buFont typeface="Arial"/>
              <a:buNone/>
              <a:defRPr sz="1600" b="1"/>
            </a:lvl7pPr>
            <a:lvl8pPr marL="3200400" indent="0" rtl="0">
              <a:buFont typeface="Arial"/>
              <a:buNone/>
              <a:defRPr sz="1600" b="1"/>
            </a:lvl8pPr>
            <a:lvl9pPr marL="3657600" indent="0" rtl="0"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60" name="Shape 160"/>
          <p:cNvSpPr>
            <a:spLocks noGrp="1"/>
          </p:cNvSpPr>
          <p:nvPr>
            <p:ph type="body" idx="2"/>
          </p:nvPr>
        </p:nvSpPr>
        <p:spPr>
          <a:xfrm>
            <a:off x="457200" y="3114658"/>
            <a:ext cx="4040187" cy="281467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400"/>
            </a:lvl1pPr>
            <a:lvl2pPr rtl="0">
              <a:defRPr sz="2000"/>
            </a:lvl2pPr>
            <a:lvl3pPr rtl="0">
              <a:defRPr sz="1800"/>
            </a:lvl3pPr>
            <a:lvl4pPr rtl="0">
              <a:defRPr sz="1600"/>
            </a:lvl4pPr>
            <a:lvl5pPr rtl="0">
              <a:defRPr sz="1600"/>
            </a:lvl5pPr>
            <a:lvl6pPr rtl="0">
              <a:defRPr sz="1600"/>
            </a:lvl6pPr>
            <a:lvl7pPr rtl="0">
              <a:defRPr sz="1600"/>
            </a:lvl7pPr>
            <a:lvl8pPr rtl="0">
              <a:defRPr sz="1600"/>
            </a:lvl8pPr>
            <a:lvl9pPr rtl="0">
              <a:defRPr sz="1600"/>
            </a:lvl9pPr>
          </a:lstStyle>
          <a:p>
            <a:endParaRPr/>
          </a:p>
        </p:txBody>
      </p:sp>
      <p:sp>
        <p:nvSpPr>
          <p:cNvPr id="161" name="Shape 161"/>
          <p:cNvSpPr>
            <a:spLocks noGrp="1"/>
          </p:cNvSpPr>
          <p:nvPr>
            <p:ph type="body" idx="3"/>
          </p:nvPr>
        </p:nvSpPr>
        <p:spPr>
          <a:xfrm>
            <a:off x="4645025" y="2474897"/>
            <a:ext cx="4041773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buFont typeface="Arial"/>
              <a:buNone/>
              <a:defRPr sz="2400" b="1"/>
            </a:lvl1pPr>
            <a:lvl2pPr marL="457200" indent="0" rtl="0">
              <a:buFont typeface="Arial"/>
              <a:buNone/>
              <a:defRPr sz="2000" b="1"/>
            </a:lvl2pPr>
            <a:lvl3pPr marL="914400" indent="0" rtl="0">
              <a:buFont typeface="Arial"/>
              <a:buNone/>
              <a:defRPr sz="1800" b="1"/>
            </a:lvl3pPr>
            <a:lvl4pPr marL="1371600" indent="0" rtl="0">
              <a:buFont typeface="Arial"/>
              <a:buNone/>
              <a:defRPr sz="1600" b="1"/>
            </a:lvl4pPr>
            <a:lvl5pPr marL="1828800" indent="0" rtl="0">
              <a:buFont typeface="Arial"/>
              <a:buNone/>
              <a:defRPr sz="1600" b="1"/>
            </a:lvl5pPr>
            <a:lvl6pPr marL="2286000" indent="0" rtl="0">
              <a:buFont typeface="Arial"/>
              <a:buNone/>
              <a:defRPr sz="1600" b="1"/>
            </a:lvl6pPr>
            <a:lvl7pPr marL="2743200" indent="0" rtl="0">
              <a:buFont typeface="Arial"/>
              <a:buNone/>
              <a:defRPr sz="1600" b="1"/>
            </a:lvl7pPr>
            <a:lvl8pPr marL="3200400" indent="0" rtl="0">
              <a:buFont typeface="Arial"/>
              <a:buNone/>
              <a:defRPr sz="1600" b="1"/>
            </a:lvl8pPr>
            <a:lvl9pPr marL="3657600" indent="0" rtl="0"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62" name="Shape 162"/>
          <p:cNvSpPr>
            <a:spLocks noGrp="1"/>
          </p:cNvSpPr>
          <p:nvPr>
            <p:ph type="body" idx="4"/>
          </p:nvPr>
        </p:nvSpPr>
        <p:spPr>
          <a:xfrm>
            <a:off x="4645025" y="3114658"/>
            <a:ext cx="4041773" cy="281467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400"/>
            </a:lvl1pPr>
            <a:lvl2pPr rtl="0">
              <a:defRPr sz="2000"/>
            </a:lvl2pPr>
            <a:lvl3pPr rtl="0">
              <a:defRPr sz="1800"/>
            </a:lvl3pPr>
            <a:lvl4pPr rtl="0">
              <a:defRPr sz="1600"/>
            </a:lvl4pPr>
            <a:lvl5pPr rtl="0">
              <a:defRPr sz="1600"/>
            </a:lvl5pPr>
            <a:lvl6pPr rtl="0">
              <a:defRPr sz="1600"/>
            </a:lvl6pPr>
            <a:lvl7pPr rtl="0">
              <a:defRPr sz="1600"/>
            </a:lvl7pPr>
            <a:lvl8pPr rtl="0">
              <a:defRPr sz="1600"/>
            </a:lvl8pPr>
            <a:lvl9pPr rtl="0">
              <a:defRPr sz="1600"/>
            </a:lvl9pPr>
          </a:lstStyle>
          <a:p>
            <a:endParaRPr/>
          </a:p>
        </p:txBody>
      </p:sp>
      <p:sp>
        <p:nvSpPr>
          <p:cNvPr id="163" name="Shape 163"/>
          <p:cNvSpPr>
            <a:spLocks noGrp="1"/>
          </p:cNvSpPr>
          <p:nvPr>
            <p:ph type="body" idx="5"/>
          </p:nvPr>
        </p:nvSpPr>
        <p:spPr>
          <a:xfrm>
            <a:off x="2555875" y="476250"/>
            <a:ext cx="6119813" cy="3603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r" rtl="0">
              <a:buClr>
                <a:schemeClr val="dk1"/>
              </a:buClr>
              <a:buFont typeface="Arial"/>
              <a:buNone/>
              <a:defRPr sz="2000" b="1">
                <a:solidFill>
                  <a:schemeClr val="dk1"/>
                </a:solidFill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>
            <a:spLocks noGrp="1"/>
          </p:cNvSpPr>
          <p:nvPr>
            <p:ph type="title"/>
          </p:nvPr>
        </p:nvSpPr>
        <p:spPr>
          <a:xfrm>
            <a:off x="471487" y="1214420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71" name="Shape 171"/>
          <p:cNvSpPr>
            <a:spLocks noGrp="1"/>
          </p:cNvSpPr>
          <p:nvPr>
            <p:ph type="body" idx="1"/>
          </p:nvPr>
        </p:nvSpPr>
        <p:spPr>
          <a:xfrm>
            <a:off x="2555875" y="476250"/>
            <a:ext cx="6119813" cy="3603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r" rtl="0">
              <a:buClr>
                <a:schemeClr val="dk1"/>
              </a:buClr>
              <a:buFont typeface="Arial"/>
              <a:buNone/>
              <a:defRPr sz="2000" b="1">
                <a:solidFill>
                  <a:schemeClr val="dk1"/>
                </a:solidFill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>
            <a:spLocks noGrp="1"/>
          </p:cNvSpPr>
          <p:nvPr>
            <p:ph type="body" idx="1"/>
          </p:nvPr>
        </p:nvSpPr>
        <p:spPr>
          <a:xfrm>
            <a:off x="2555875" y="476250"/>
            <a:ext cx="6119813" cy="3603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r" rtl="0">
              <a:buClr>
                <a:schemeClr val="dk1"/>
              </a:buClr>
              <a:buFont typeface="Arial"/>
              <a:buNone/>
              <a:defRPr sz="2000" b="1">
                <a:solidFill>
                  <a:schemeClr val="dk1"/>
                </a:solidFill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ctrTitle"/>
          </p:nvPr>
        </p:nvSpPr>
        <p:spPr>
          <a:xfrm>
            <a:off x="611560" y="1844824"/>
            <a:ext cx="6408712" cy="64807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8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xfrm>
            <a:off x="611560" y="2492896"/>
            <a:ext cx="6121400" cy="43204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lnSpc>
                <a:spcPct val="75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aseline="0">
                <a:solidFill>
                  <a:schemeClr val="lt1"/>
                </a:solidFill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with Caption">
  <p:cSld name="1_Content with Caption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/>
          </p:cNvSpPr>
          <p:nvPr>
            <p:ph type="title"/>
          </p:nvPr>
        </p:nvSpPr>
        <p:spPr>
          <a:xfrm>
            <a:off x="457200" y="1214420"/>
            <a:ext cx="3008313" cy="116204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defRPr sz="2000" b="1"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186" name="Shape 186"/>
          <p:cNvSpPr>
            <a:spLocks noGrp="1"/>
          </p:cNvSpPr>
          <p:nvPr>
            <p:ph type="body" idx="1"/>
          </p:nvPr>
        </p:nvSpPr>
        <p:spPr>
          <a:xfrm>
            <a:off x="3575050" y="1214423"/>
            <a:ext cx="5111750" cy="47149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3200"/>
            </a:lvl1pPr>
            <a:lvl2pPr rtl="0">
              <a:defRPr sz="2800"/>
            </a:lvl2pPr>
            <a:lvl3pPr rtl="0">
              <a:defRPr sz="2400"/>
            </a:lvl3pPr>
            <a:lvl4pPr rtl="0">
              <a:defRPr sz="2000"/>
            </a:lvl4pPr>
            <a:lvl5pPr rtl="0">
              <a:defRPr sz="2000"/>
            </a:lvl5pPr>
            <a:lvl6pPr rtl="0">
              <a:defRPr sz="2000"/>
            </a:lvl6pPr>
            <a:lvl7pPr rtl="0">
              <a:defRPr sz="2000"/>
            </a:lvl7pPr>
            <a:lvl8pPr rtl="0">
              <a:defRPr sz="2000"/>
            </a:lvl8pPr>
            <a:lvl9pPr rtl="0">
              <a:defRPr sz="2000"/>
            </a:lvl9pPr>
          </a:lstStyle>
          <a:p>
            <a:endParaRPr/>
          </a:p>
        </p:txBody>
      </p:sp>
      <p:sp>
        <p:nvSpPr>
          <p:cNvPr id="187" name="Shape 187"/>
          <p:cNvSpPr>
            <a:spLocks noGrp="1"/>
          </p:cNvSpPr>
          <p:nvPr>
            <p:ph type="body" idx="2"/>
          </p:nvPr>
        </p:nvSpPr>
        <p:spPr>
          <a:xfrm>
            <a:off x="457200" y="2376473"/>
            <a:ext cx="3008313" cy="355285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Font typeface="Arial"/>
              <a:buNone/>
              <a:defRPr sz="1400"/>
            </a:lvl1pPr>
            <a:lvl2pPr marL="457200" indent="0" rtl="0">
              <a:buFont typeface="Arial"/>
              <a:buNone/>
              <a:defRPr sz="1200"/>
            </a:lvl2pPr>
            <a:lvl3pPr marL="914400" indent="0" rtl="0">
              <a:buFont typeface="Arial"/>
              <a:buNone/>
              <a:defRPr sz="1000"/>
            </a:lvl3pPr>
            <a:lvl4pPr marL="1371600" indent="0" rtl="0">
              <a:buFont typeface="Arial"/>
              <a:buNone/>
              <a:defRPr sz="900"/>
            </a:lvl4pPr>
            <a:lvl5pPr marL="1828800" indent="0" rtl="0">
              <a:buFont typeface="Arial"/>
              <a:buNone/>
              <a:defRPr sz="900"/>
            </a:lvl5pPr>
            <a:lvl6pPr marL="2286000" indent="0" rtl="0">
              <a:buFont typeface="Arial"/>
              <a:buNone/>
              <a:defRPr sz="900"/>
            </a:lvl6pPr>
            <a:lvl7pPr marL="2743200" indent="0" rtl="0">
              <a:buFont typeface="Arial"/>
              <a:buNone/>
              <a:defRPr sz="900"/>
            </a:lvl7pPr>
            <a:lvl8pPr marL="3200400" indent="0" rtl="0">
              <a:buFont typeface="Arial"/>
              <a:buNone/>
              <a:defRPr sz="900"/>
            </a:lvl8pPr>
            <a:lvl9pPr marL="3657600" indent="0" rtl="0"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88" name="Shape 188"/>
          <p:cNvSpPr>
            <a:spLocks noGrp="1"/>
          </p:cNvSpPr>
          <p:nvPr>
            <p:ph type="body" idx="3"/>
          </p:nvPr>
        </p:nvSpPr>
        <p:spPr>
          <a:xfrm>
            <a:off x="2555875" y="476250"/>
            <a:ext cx="6119813" cy="3603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r" rtl="0">
              <a:buClr>
                <a:schemeClr val="dk1"/>
              </a:buClr>
              <a:buFont typeface="Arial"/>
              <a:buNone/>
              <a:defRPr sz="2000" b="1">
                <a:solidFill>
                  <a:schemeClr val="dk1"/>
                </a:solidFill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icture with Caption">
  <p:cSld name="1_Picture with Caption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399" cy="5667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defRPr sz="2000" b="1"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196" name="Shape 196"/>
          <p:cNvSpPr>
            <a:spLocks noGrp="1"/>
          </p:cNvSpPr>
          <p:nvPr>
            <p:ph type="pic" idx="2"/>
          </p:nvPr>
        </p:nvSpPr>
        <p:spPr>
          <a:xfrm>
            <a:off x="1792288" y="1357295"/>
            <a:ext cx="5486399" cy="337027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8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0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0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0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0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0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0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7" name="Shape 197"/>
          <p:cNvSpPr>
            <a:spLocks noGrp="1"/>
          </p:cNvSpPr>
          <p:nvPr>
            <p:ph type="body" idx="1"/>
          </p:nvPr>
        </p:nvSpPr>
        <p:spPr>
          <a:xfrm>
            <a:off x="1792288" y="5367337"/>
            <a:ext cx="5486399" cy="56199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Font typeface="Arial"/>
              <a:buNone/>
              <a:defRPr sz="1400"/>
            </a:lvl1pPr>
            <a:lvl2pPr marL="457200" indent="0" rtl="0">
              <a:buFont typeface="Arial"/>
              <a:buNone/>
              <a:defRPr sz="1200"/>
            </a:lvl2pPr>
            <a:lvl3pPr marL="914400" indent="0" rtl="0">
              <a:buFont typeface="Arial"/>
              <a:buNone/>
              <a:defRPr sz="1000"/>
            </a:lvl3pPr>
            <a:lvl4pPr marL="1371600" indent="0" rtl="0">
              <a:buFont typeface="Arial"/>
              <a:buNone/>
              <a:defRPr sz="900"/>
            </a:lvl4pPr>
            <a:lvl5pPr marL="1828800" indent="0" rtl="0">
              <a:buFont typeface="Arial"/>
              <a:buNone/>
              <a:defRPr sz="900"/>
            </a:lvl5pPr>
            <a:lvl6pPr marL="2286000" indent="0" rtl="0">
              <a:buFont typeface="Arial"/>
              <a:buNone/>
              <a:defRPr sz="900"/>
            </a:lvl6pPr>
            <a:lvl7pPr marL="2743200" indent="0" rtl="0">
              <a:buFont typeface="Arial"/>
              <a:buNone/>
              <a:defRPr sz="900"/>
            </a:lvl7pPr>
            <a:lvl8pPr marL="3200400" indent="0" rtl="0">
              <a:buFont typeface="Arial"/>
              <a:buNone/>
              <a:defRPr sz="900"/>
            </a:lvl8pPr>
            <a:lvl9pPr marL="3657600" indent="0" rtl="0"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98" name="Shape 198"/>
          <p:cNvSpPr>
            <a:spLocks noGrp="1"/>
          </p:cNvSpPr>
          <p:nvPr>
            <p:ph type="body" idx="3"/>
          </p:nvPr>
        </p:nvSpPr>
        <p:spPr>
          <a:xfrm>
            <a:off x="2555875" y="476250"/>
            <a:ext cx="6119813" cy="3603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r" rtl="0">
              <a:buClr>
                <a:schemeClr val="dk1"/>
              </a:buClr>
              <a:buFont typeface="Arial"/>
              <a:buNone/>
              <a:defRPr sz="2000" b="1">
                <a:solidFill>
                  <a:schemeClr val="dk1"/>
                </a:solidFill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Vertical Text">
  <p:cSld name="1_Title and Vertical Text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>
            <a:spLocks noGrp="1"/>
          </p:cNvSpPr>
          <p:nvPr>
            <p:ph type="title"/>
          </p:nvPr>
        </p:nvSpPr>
        <p:spPr>
          <a:xfrm>
            <a:off x="471487" y="1214420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06" name="Shape 206"/>
          <p:cNvSpPr>
            <a:spLocks noGrp="1"/>
          </p:cNvSpPr>
          <p:nvPr>
            <p:ph type="body" idx="1"/>
          </p:nvPr>
        </p:nvSpPr>
        <p:spPr>
          <a:xfrm>
            <a:off x="457200" y="2062147"/>
            <a:ext cx="8229600" cy="38671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3350" algn="l" rtl="0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indent="-104775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indent="-762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indent="-762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indent="-762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indent="-76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indent="-76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indent="-76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indent="-76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7" name="Shape 207"/>
          <p:cNvSpPr>
            <a:spLocks noGrp="1"/>
          </p:cNvSpPr>
          <p:nvPr>
            <p:ph type="body" idx="2"/>
          </p:nvPr>
        </p:nvSpPr>
        <p:spPr>
          <a:xfrm>
            <a:off x="2555875" y="476250"/>
            <a:ext cx="6119813" cy="3603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r" rtl="0">
              <a:buClr>
                <a:schemeClr val="dk1"/>
              </a:buClr>
              <a:buFont typeface="Arial"/>
              <a:buNone/>
              <a:defRPr sz="2000" b="1">
                <a:solidFill>
                  <a:schemeClr val="dk1"/>
                </a:solidFill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Vertical Title and Text">
  <p:cSld name="1_Vertical Title and Text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/>
          </p:cNvSpPr>
          <p:nvPr>
            <p:ph type="title"/>
          </p:nvPr>
        </p:nvSpPr>
        <p:spPr>
          <a:xfrm>
            <a:off x="6629400" y="1357298"/>
            <a:ext cx="2057400" cy="458630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15" name="Shape 215"/>
          <p:cNvSpPr>
            <a:spLocks noGrp="1"/>
          </p:cNvSpPr>
          <p:nvPr>
            <p:ph type="body" idx="1"/>
          </p:nvPr>
        </p:nvSpPr>
        <p:spPr>
          <a:xfrm>
            <a:off x="457200" y="1357298"/>
            <a:ext cx="6019798" cy="458630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3350" algn="l" rtl="0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indent="-104775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indent="-762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indent="-762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indent="-762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indent="-76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indent="-76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indent="-76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indent="-76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6" name="Shape 216"/>
          <p:cNvSpPr>
            <a:spLocks noGrp="1"/>
          </p:cNvSpPr>
          <p:nvPr>
            <p:ph type="body" idx="2"/>
          </p:nvPr>
        </p:nvSpPr>
        <p:spPr>
          <a:xfrm>
            <a:off x="2555875" y="476250"/>
            <a:ext cx="6119813" cy="3603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r" rtl="0">
              <a:buClr>
                <a:schemeClr val="dk1"/>
              </a:buClr>
              <a:buFont typeface="Arial"/>
              <a:buNone/>
              <a:defRPr sz="2000" b="1">
                <a:solidFill>
                  <a:schemeClr val="dk1"/>
                </a:solidFill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>
            <a:spLocks noGrp="1"/>
          </p:cNvSpPr>
          <p:nvPr>
            <p:ph type="body" idx="1"/>
          </p:nvPr>
        </p:nvSpPr>
        <p:spPr>
          <a:xfrm>
            <a:off x="2555875" y="476250"/>
            <a:ext cx="6119813" cy="3603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r" rtl="0">
              <a:buClr>
                <a:schemeClr val="dk1"/>
              </a:buClr>
              <a:buFont typeface="Arial"/>
              <a:buNone/>
              <a:defRPr sz="2000" b="1">
                <a:solidFill>
                  <a:schemeClr val="dk1"/>
                </a:solidFill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9" name="Shape 29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75000"/>
              </a:lnSpc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None/>
              <a:defRPr sz="28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ctr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None/>
              <a:defRPr sz="24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ctr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None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ctr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None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ctr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None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ctr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ctr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ctr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ctr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idx="2"/>
          </p:nvPr>
        </p:nvSpPr>
        <p:spPr>
          <a:xfrm>
            <a:off x="2555775" y="476672"/>
            <a:ext cx="6120630" cy="3603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r" rtl="0">
              <a:buClr>
                <a:schemeClr val="dk1"/>
              </a:buClr>
              <a:buFont typeface="Arial"/>
              <a:buNone/>
              <a:defRPr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/>
          </p:cNvSpPr>
          <p:nvPr>
            <p:ph type="title"/>
          </p:nvPr>
        </p:nvSpPr>
        <p:spPr>
          <a:xfrm>
            <a:off x="471487" y="1208075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8" name="Shape 38"/>
          <p:cNvSpPr>
            <a:spLocks noGrp="1"/>
          </p:cNvSpPr>
          <p:nvPr>
            <p:ph type="body" idx="1"/>
          </p:nvPr>
        </p:nvSpPr>
        <p:spPr>
          <a:xfrm>
            <a:off x="457200" y="2028842"/>
            <a:ext cx="8229600" cy="390048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3350" algn="l" rtl="0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indent="-104775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indent="-762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indent="-762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indent="-762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indent="-76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indent="-76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indent="-76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indent="-76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body" idx="2"/>
          </p:nvPr>
        </p:nvSpPr>
        <p:spPr>
          <a:xfrm>
            <a:off x="2555875" y="476250"/>
            <a:ext cx="6119813" cy="3603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r" rtl="0">
              <a:buClr>
                <a:schemeClr val="dk1"/>
              </a:buClr>
              <a:buFont typeface="Arial"/>
              <a:buNone/>
              <a:defRPr sz="2000" b="1">
                <a:solidFill>
                  <a:schemeClr val="dk1"/>
                </a:solidFill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xfrm>
            <a:off x="471487" y="1214420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body" idx="1"/>
          </p:nvPr>
        </p:nvSpPr>
        <p:spPr>
          <a:xfrm>
            <a:off x="457200" y="2062147"/>
            <a:ext cx="4038598" cy="38671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800"/>
            </a:lvl1pPr>
            <a:lvl2pPr rtl="0">
              <a:defRPr sz="2400"/>
            </a:lvl2pPr>
            <a:lvl3pPr rtl="0">
              <a:defRPr sz="2000"/>
            </a:lvl3pPr>
            <a:lvl4pPr rtl="0">
              <a:defRPr sz="1800"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  <p:sp>
        <p:nvSpPr>
          <p:cNvPr id="48" name="Shape 48"/>
          <p:cNvSpPr>
            <a:spLocks noGrp="1"/>
          </p:cNvSpPr>
          <p:nvPr>
            <p:ph type="body" idx="2"/>
          </p:nvPr>
        </p:nvSpPr>
        <p:spPr>
          <a:xfrm>
            <a:off x="4648200" y="2062147"/>
            <a:ext cx="4038598" cy="38671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800"/>
            </a:lvl1pPr>
            <a:lvl2pPr rtl="0">
              <a:defRPr sz="2400"/>
            </a:lvl2pPr>
            <a:lvl3pPr rtl="0">
              <a:defRPr sz="2000"/>
            </a:lvl3pPr>
            <a:lvl4pPr rtl="0">
              <a:defRPr sz="1800"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body" idx="3"/>
          </p:nvPr>
        </p:nvSpPr>
        <p:spPr>
          <a:xfrm>
            <a:off x="2555875" y="476250"/>
            <a:ext cx="6119813" cy="3603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r" rtl="0">
              <a:buClr>
                <a:schemeClr val="dk1"/>
              </a:buClr>
              <a:buFont typeface="Arial"/>
              <a:buNone/>
              <a:defRPr sz="2000" b="1">
                <a:solidFill>
                  <a:schemeClr val="dk1"/>
                </a:solidFill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xfrm>
            <a:off x="457200" y="1214420"/>
            <a:ext cx="8229600" cy="85725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xfrm>
            <a:off x="457200" y="2071676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buFont typeface="Arial"/>
              <a:buNone/>
              <a:defRPr sz="2400" b="1"/>
            </a:lvl1pPr>
            <a:lvl2pPr marL="457200" indent="0" rtl="0">
              <a:buFont typeface="Arial"/>
              <a:buNone/>
              <a:defRPr sz="2000" b="1"/>
            </a:lvl2pPr>
            <a:lvl3pPr marL="914400" indent="0" rtl="0">
              <a:buFont typeface="Arial"/>
              <a:buNone/>
              <a:defRPr sz="1800" b="1"/>
            </a:lvl3pPr>
            <a:lvl4pPr marL="1371600" indent="0" rtl="0">
              <a:buFont typeface="Arial"/>
              <a:buNone/>
              <a:defRPr sz="1600" b="1"/>
            </a:lvl4pPr>
            <a:lvl5pPr marL="1828800" indent="0" rtl="0">
              <a:buFont typeface="Arial"/>
              <a:buNone/>
              <a:defRPr sz="1600" b="1"/>
            </a:lvl5pPr>
            <a:lvl6pPr marL="2286000" indent="0" rtl="0">
              <a:buFont typeface="Arial"/>
              <a:buNone/>
              <a:defRPr sz="1600" b="1"/>
            </a:lvl6pPr>
            <a:lvl7pPr marL="2743200" indent="0" rtl="0">
              <a:buFont typeface="Arial"/>
              <a:buNone/>
              <a:defRPr sz="1600" b="1"/>
            </a:lvl7pPr>
            <a:lvl8pPr marL="3200400" indent="0" rtl="0">
              <a:buFont typeface="Arial"/>
              <a:buNone/>
              <a:defRPr sz="1600" b="1"/>
            </a:lvl8pPr>
            <a:lvl9pPr marL="3657600" indent="0" rtl="0"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58" name="Shape 58"/>
          <p:cNvSpPr>
            <a:spLocks noGrp="1"/>
          </p:cNvSpPr>
          <p:nvPr>
            <p:ph type="body" idx="2"/>
          </p:nvPr>
        </p:nvSpPr>
        <p:spPr>
          <a:xfrm>
            <a:off x="457200" y="2711440"/>
            <a:ext cx="4040187" cy="321789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400"/>
            </a:lvl1pPr>
            <a:lvl2pPr rtl="0">
              <a:defRPr sz="2000"/>
            </a:lvl2pPr>
            <a:lvl3pPr rtl="0">
              <a:defRPr sz="1800"/>
            </a:lvl3pPr>
            <a:lvl4pPr rtl="0">
              <a:defRPr sz="1600"/>
            </a:lvl4pPr>
            <a:lvl5pPr rtl="0">
              <a:defRPr sz="1600"/>
            </a:lvl5pPr>
            <a:lvl6pPr rtl="0">
              <a:defRPr sz="1600"/>
            </a:lvl6pPr>
            <a:lvl7pPr rtl="0">
              <a:defRPr sz="1600"/>
            </a:lvl7pPr>
            <a:lvl8pPr rtl="0">
              <a:defRPr sz="1600"/>
            </a:lvl8pPr>
            <a:lvl9pPr rtl="0">
              <a:defRPr sz="1600"/>
            </a:lvl9pPr>
          </a:lstStyle>
          <a:p>
            <a:endParaRPr/>
          </a:p>
        </p:txBody>
      </p:sp>
      <p:sp>
        <p:nvSpPr>
          <p:cNvPr id="59" name="Shape 59"/>
          <p:cNvSpPr>
            <a:spLocks noGrp="1"/>
          </p:cNvSpPr>
          <p:nvPr>
            <p:ph type="body" idx="3"/>
          </p:nvPr>
        </p:nvSpPr>
        <p:spPr>
          <a:xfrm>
            <a:off x="4645025" y="2071676"/>
            <a:ext cx="4041773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buFont typeface="Arial"/>
              <a:buNone/>
              <a:defRPr sz="2400" b="1"/>
            </a:lvl1pPr>
            <a:lvl2pPr marL="457200" indent="0" rtl="0">
              <a:buFont typeface="Arial"/>
              <a:buNone/>
              <a:defRPr sz="2000" b="1"/>
            </a:lvl2pPr>
            <a:lvl3pPr marL="914400" indent="0" rtl="0">
              <a:buFont typeface="Arial"/>
              <a:buNone/>
              <a:defRPr sz="1800" b="1"/>
            </a:lvl3pPr>
            <a:lvl4pPr marL="1371600" indent="0" rtl="0">
              <a:buFont typeface="Arial"/>
              <a:buNone/>
              <a:defRPr sz="1600" b="1"/>
            </a:lvl4pPr>
            <a:lvl5pPr marL="1828800" indent="0" rtl="0">
              <a:buFont typeface="Arial"/>
              <a:buNone/>
              <a:defRPr sz="1600" b="1"/>
            </a:lvl5pPr>
            <a:lvl6pPr marL="2286000" indent="0" rtl="0">
              <a:buFont typeface="Arial"/>
              <a:buNone/>
              <a:defRPr sz="1600" b="1"/>
            </a:lvl6pPr>
            <a:lvl7pPr marL="2743200" indent="0" rtl="0">
              <a:buFont typeface="Arial"/>
              <a:buNone/>
              <a:defRPr sz="1600" b="1"/>
            </a:lvl7pPr>
            <a:lvl8pPr marL="3200400" indent="0" rtl="0">
              <a:buFont typeface="Arial"/>
              <a:buNone/>
              <a:defRPr sz="1600" b="1"/>
            </a:lvl8pPr>
            <a:lvl9pPr marL="3657600" indent="0" rtl="0"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60" name="Shape 60"/>
          <p:cNvSpPr>
            <a:spLocks noGrp="1"/>
          </p:cNvSpPr>
          <p:nvPr>
            <p:ph type="body" idx="4"/>
          </p:nvPr>
        </p:nvSpPr>
        <p:spPr>
          <a:xfrm>
            <a:off x="4645025" y="2711440"/>
            <a:ext cx="4041773" cy="321789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400"/>
            </a:lvl1pPr>
            <a:lvl2pPr rtl="0">
              <a:defRPr sz="2000"/>
            </a:lvl2pPr>
            <a:lvl3pPr rtl="0">
              <a:defRPr sz="1800"/>
            </a:lvl3pPr>
            <a:lvl4pPr rtl="0">
              <a:defRPr sz="1600"/>
            </a:lvl4pPr>
            <a:lvl5pPr rtl="0">
              <a:defRPr sz="1600"/>
            </a:lvl5pPr>
            <a:lvl6pPr rtl="0">
              <a:defRPr sz="1600"/>
            </a:lvl6pPr>
            <a:lvl7pPr rtl="0">
              <a:defRPr sz="1600"/>
            </a:lvl7pPr>
            <a:lvl8pPr rtl="0">
              <a:defRPr sz="1600"/>
            </a:lvl8pPr>
            <a:lvl9pPr rtl="0">
              <a:defRPr sz="1600"/>
            </a:lvl9pPr>
          </a:lstStyle>
          <a:p>
            <a:endParaRPr/>
          </a:p>
        </p:txBody>
      </p:sp>
      <p:sp>
        <p:nvSpPr>
          <p:cNvPr id="61" name="Shape 61"/>
          <p:cNvSpPr>
            <a:spLocks noGrp="1"/>
          </p:cNvSpPr>
          <p:nvPr>
            <p:ph type="body" idx="5"/>
          </p:nvPr>
        </p:nvSpPr>
        <p:spPr>
          <a:xfrm>
            <a:off x="2555875" y="476250"/>
            <a:ext cx="6119813" cy="3603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r" rtl="0">
              <a:buClr>
                <a:schemeClr val="dk1"/>
              </a:buClr>
              <a:buFont typeface="Arial"/>
              <a:buNone/>
              <a:defRPr sz="2000" b="1">
                <a:solidFill>
                  <a:schemeClr val="dk1"/>
                </a:solidFill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/>
          </p:cNvSpPr>
          <p:nvPr>
            <p:ph type="title"/>
          </p:nvPr>
        </p:nvSpPr>
        <p:spPr>
          <a:xfrm>
            <a:off x="471487" y="1214420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9" name="Shape 69"/>
          <p:cNvSpPr>
            <a:spLocks noGrp="1"/>
          </p:cNvSpPr>
          <p:nvPr>
            <p:ph type="body" idx="1"/>
          </p:nvPr>
        </p:nvSpPr>
        <p:spPr>
          <a:xfrm>
            <a:off x="2555875" y="476250"/>
            <a:ext cx="6120579" cy="3603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r" rtl="0">
              <a:buClr>
                <a:schemeClr val="dk1"/>
              </a:buClr>
              <a:buFont typeface="Arial"/>
              <a:buNone/>
              <a:defRPr sz="2000" b="1">
                <a:solidFill>
                  <a:schemeClr val="dk1"/>
                </a:solidFill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/>
          </p:cNvSpPr>
          <p:nvPr>
            <p:ph type="body" idx="1"/>
          </p:nvPr>
        </p:nvSpPr>
        <p:spPr>
          <a:xfrm>
            <a:off x="2555875" y="476250"/>
            <a:ext cx="6119813" cy="3603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r" rtl="0">
              <a:buClr>
                <a:schemeClr val="dk1"/>
              </a:buClr>
              <a:buFont typeface="Arial"/>
              <a:buNone/>
              <a:defRPr sz="2000" b="1">
                <a:solidFill>
                  <a:schemeClr val="dk1"/>
                </a:solidFill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title"/>
          </p:nvPr>
        </p:nvSpPr>
        <p:spPr>
          <a:xfrm>
            <a:off x="457200" y="1214420"/>
            <a:ext cx="3008313" cy="116204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defRPr sz="2000" b="1"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body" idx="1"/>
          </p:nvPr>
        </p:nvSpPr>
        <p:spPr>
          <a:xfrm>
            <a:off x="3575050" y="1214423"/>
            <a:ext cx="5111750" cy="47149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3200"/>
            </a:lvl1pPr>
            <a:lvl2pPr rtl="0">
              <a:defRPr sz="2800"/>
            </a:lvl2pPr>
            <a:lvl3pPr rtl="0">
              <a:defRPr sz="2400"/>
            </a:lvl3pPr>
            <a:lvl4pPr rtl="0">
              <a:defRPr sz="2000"/>
            </a:lvl4pPr>
            <a:lvl5pPr rtl="0">
              <a:defRPr sz="2000"/>
            </a:lvl5pPr>
            <a:lvl6pPr rtl="0">
              <a:defRPr sz="2000"/>
            </a:lvl6pPr>
            <a:lvl7pPr rtl="0">
              <a:defRPr sz="2000"/>
            </a:lvl7pPr>
            <a:lvl8pPr rtl="0">
              <a:defRPr sz="2000"/>
            </a:lvl8pPr>
            <a:lvl9pPr rtl="0">
              <a:defRPr sz="2000"/>
            </a:lvl9pPr>
          </a:lstStyle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body" idx="2"/>
          </p:nvPr>
        </p:nvSpPr>
        <p:spPr>
          <a:xfrm>
            <a:off x="457200" y="2376473"/>
            <a:ext cx="3008313" cy="355285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Font typeface="Arial"/>
              <a:buNone/>
              <a:defRPr sz="1400"/>
            </a:lvl1pPr>
            <a:lvl2pPr marL="457200" indent="0" rtl="0">
              <a:buFont typeface="Arial"/>
              <a:buNone/>
              <a:defRPr sz="1200"/>
            </a:lvl2pPr>
            <a:lvl3pPr marL="914400" indent="0" rtl="0">
              <a:buFont typeface="Arial"/>
              <a:buNone/>
              <a:defRPr sz="1000"/>
            </a:lvl3pPr>
            <a:lvl4pPr marL="1371600" indent="0" rtl="0">
              <a:buFont typeface="Arial"/>
              <a:buNone/>
              <a:defRPr sz="900"/>
            </a:lvl4pPr>
            <a:lvl5pPr marL="1828800" indent="0" rtl="0">
              <a:buFont typeface="Arial"/>
              <a:buNone/>
              <a:defRPr sz="900"/>
            </a:lvl5pPr>
            <a:lvl6pPr marL="2286000" indent="0" rtl="0">
              <a:buFont typeface="Arial"/>
              <a:buNone/>
              <a:defRPr sz="900"/>
            </a:lvl6pPr>
            <a:lvl7pPr marL="2743200" indent="0" rtl="0">
              <a:buFont typeface="Arial"/>
              <a:buNone/>
              <a:defRPr sz="900"/>
            </a:lvl7pPr>
            <a:lvl8pPr marL="3200400" indent="0" rtl="0">
              <a:buFont typeface="Arial"/>
              <a:buNone/>
              <a:defRPr sz="900"/>
            </a:lvl8pPr>
            <a:lvl9pPr marL="3657600" indent="0" rtl="0"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body" idx="3"/>
          </p:nvPr>
        </p:nvSpPr>
        <p:spPr>
          <a:xfrm>
            <a:off x="2555875" y="476250"/>
            <a:ext cx="6120579" cy="3603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r" rtl="0">
              <a:buClr>
                <a:schemeClr val="dk1"/>
              </a:buClr>
              <a:buFont typeface="Arial"/>
              <a:buNone/>
              <a:defRPr sz="2000" b="1">
                <a:solidFill>
                  <a:schemeClr val="dk1"/>
                </a:solidFill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5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6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7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18.xml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1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20.xml"/></Relationships>
</file>

<file path=ppt/slideMasters/_rels/slideMaster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1.xml"/><Relationship Id="rId1" Type="http://schemas.openxmlformats.org/officeDocument/2006/relationships/slideLayout" Target="../slideLayouts/slideLayout21.xml"/></Relationships>
</file>

<file path=ppt/slideMasters/_rels/slideMaster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22.xml"/></Relationships>
</file>

<file path=ppt/slideMasters/_rels/slideMaster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23.xml"/></Relationships>
</file>

<file path=ppt/slideMasters/_rels/slideMaster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10" name="Shape 10"/>
          <p:cNvSpPr>
            <a:spLocks noGrp="1"/>
          </p:cNvSpPr>
          <p:nvPr>
            <p:ph type="title"/>
          </p:nvPr>
        </p:nvSpPr>
        <p:spPr>
          <a:xfrm>
            <a:off x="471487" y="981075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1" name="Shape 11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3350" algn="l" rtl="0">
              <a:lnSpc>
                <a:spcPct val="75000"/>
              </a:lnSpc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8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04775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4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>
            <a:spLocks noGrp="1"/>
          </p:cNvSpPr>
          <p:nvPr>
            <p:ph type="sldNum" idx="12"/>
          </p:nvPr>
        </p:nvSpPr>
        <p:spPr>
          <a:xfrm>
            <a:off x="1619250" y="6357937"/>
            <a:ext cx="5545137" cy="500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Font typeface="Arial"/>
              <a:buNone/>
              <a:defRPr sz="800" b="0" i="0" u="none" strike="noStrike" cap="none" baseline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89" name="Shape 89"/>
          <p:cNvSpPr>
            <a:spLocks noGrp="1"/>
          </p:cNvSpPr>
          <p:nvPr>
            <p:ph type="title"/>
          </p:nvPr>
        </p:nvSpPr>
        <p:spPr>
          <a:xfrm>
            <a:off x="471487" y="981075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90" name="Shape 90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3350" algn="l" rtl="0">
              <a:lnSpc>
                <a:spcPct val="75000"/>
              </a:lnSpc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8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04775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4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sldNum" idx="12"/>
          </p:nvPr>
        </p:nvSpPr>
        <p:spPr>
          <a:xfrm>
            <a:off x="468312" y="6429375"/>
            <a:ext cx="8207375" cy="4286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99" name="Shape 99"/>
          <p:cNvSpPr>
            <a:spLocks noGrp="1"/>
          </p:cNvSpPr>
          <p:nvPr>
            <p:ph type="title"/>
          </p:nvPr>
        </p:nvSpPr>
        <p:spPr>
          <a:xfrm>
            <a:off x="471487" y="981075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0" name="Shape 100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3350" algn="l" rtl="0">
              <a:lnSpc>
                <a:spcPct val="75000"/>
              </a:lnSpc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8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04775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4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sldNum" idx="12"/>
          </p:nvPr>
        </p:nvSpPr>
        <p:spPr>
          <a:xfrm>
            <a:off x="468312" y="6429375"/>
            <a:ext cx="8207375" cy="4286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108" name="Shape 108"/>
          <p:cNvSpPr>
            <a:spLocks noGrp="1"/>
          </p:cNvSpPr>
          <p:nvPr>
            <p:ph type="title"/>
          </p:nvPr>
        </p:nvSpPr>
        <p:spPr>
          <a:xfrm>
            <a:off x="471487" y="981075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9" name="Shape 109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3350" algn="l" rtl="0">
              <a:lnSpc>
                <a:spcPct val="75000"/>
              </a:lnSpc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8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04775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4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sldNum" idx="12"/>
          </p:nvPr>
        </p:nvSpPr>
        <p:spPr>
          <a:xfrm>
            <a:off x="468312" y="6429375"/>
            <a:ext cx="8207375" cy="4286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117" name="Shape 117"/>
          <p:cNvSpPr>
            <a:spLocks noGrp="1"/>
          </p:cNvSpPr>
          <p:nvPr>
            <p:ph type="title"/>
          </p:nvPr>
        </p:nvSpPr>
        <p:spPr>
          <a:xfrm>
            <a:off x="471487" y="981075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18" name="Shape 118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3350" algn="l" rtl="0">
              <a:lnSpc>
                <a:spcPct val="75000"/>
              </a:lnSpc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8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04775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4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9" name="Shape 119"/>
          <p:cNvSpPr>
            <a:spLocks noGrp="1"/>
          </p:cNvSpPr>
          <p:nvPr>
            <p:ph type="sldNum" idx="12"/>
          </p:nvPr>
        </p:nvSpPr>
        <p:spPr>
          <a:xfrm>
            <a:off x="468312" y="6429375"/>
            <a:ext cx="8207375" cy="4286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126" name="Shape 126"/>
          <p:cNvSpPr>
            <a:spLocks noGrp="1"/>
          </p:cNvSpPr>
          <p:nvPr>
            <p:ph type="title"/>
          </p:nvPr>
        </p:nvSpPr>
        <p:spPr>
          <a:xfrm>
            <a:off x="471487" y="981075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7" name="Shape 127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3350" algn="l" rtl="0">
              <a:lnSpc>
                <a:spcPct val="75000"/>
              </a:lnSpc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8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04775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4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8" name="Shape 128"/>
          <p:cNvSpPr>
            <a:spLocks noGrp="1"/>
          </p:cNvSpPr>
          <p:nvPr>
            <p:ph type="sldNum" idx="12"/>
          </p:nvPr>
        </p:nvSpPr>
        <p:spPr>
          <a:xfrm>
            <a:off x="468312" y="6429375"/>
            <a:ext cx="8207375" cy="4286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135" name="Shape 135"/>
          <p:cNvSpPr>
            <a:spLocks noGrp="1"/>
          </p:cNvSpPr>
          <p:nvPr>
            <p:ph type="title"/>
          </p:nvPr>
        </p:nvSpPr>
        <p:spPr>
          <a:xfrm>
            <a:off x="471487" y="981075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36" name="Shape 136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3350" algn="l" rtl="0">
              <a:lnSpc>
                <a:spcPct val="75000"/>
              </a:lnSpc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8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04775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4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7" name="Shape 137"/>
          <p:cNvSpPr>
            <a:spLocks noGrp="1"/>
          </p:cNvSpPr>
          <p:nvPr>
            <p:ph type="sldNum" idx="12"/>
          </p:nvPr>
        </p:nvSpPr>
        <p:spPr>
          <a:xfrm>
            <a:off x="468312" y="6429375"/>
            <a:ext cx="8207375" cy="4286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144" name="Shape 144"/>
          <p:cNvSpPr>
            <a:spLocks noGrp="1"/>
          </p:cNvSpPr>
          <p:nvPr>
            <p:ph type="title"/>
          </p:nvPr>
        </p:nvSpPr>
        <p:spPr>
          <a:xfrm>
            <a:off x="471487" y="981075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45" name="Shape 145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3350" algn="l" rtl="0">
              <a:lnSpc>
                <a:spcPct val="75000"/>
              </a:lnSpc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8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04775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4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6" name="Shape 146"/>
          <p:cNvSpPr>
            <a:spLocks noGrp="1"/>
          </p:cNvSpPr>
          <p:nvPr>
            <p:ph type="sldNum" idx="12"/>
          </p:nvPr>
        </p:nvSpPr>
        <p:spPr>
          <a:xfrm>
            <a:off x="468312" y="6429375"/>
            <a:ext cx="8207375" cy="4286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154" name="Shape 154"/>
          <p:cNvSpPr>
            <a:spLocks noGrp="1"/>
          </p:cNvSpPr>
          <p:nvPr>
            <p:ph type="title"/>
          </p:nvPr>
        </p:nvSpPr>
        <p:spPr>
          <a:xfrm>
            <a:off x="471487" y="981075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55" name="Shape 155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3350" algn="l" rtl="0">
              <a:lnSpc>
                <a:spcPct val="75000"/>
              </a:lnSpc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8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04775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4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6" name="Shape 156"/>
          <p:cNvSpPr>
            <a:spLocks noGrp="1"/>
          </p:cNvSpPr>
          <p:nvPr>
            <p:ph type="sldNum" idx="12"/>
          </p:nvPr>
        </p:nvSpPr>
        <p:spPr>
          <a:xfrm>
            <a:off x="468312" y="6429375"/>
            <a:ext cx="8207375" cy="4286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166" name="Shape 166"/>
          <p:cNvSpPr>
            <a:spLocks noGrp="1"/>
          </p:cNvSpPr>
          <p:nvPr>
            <p:ph type="title"/>
          </p:nvPr>
        </p:nvSpPr>
        <p:spPr>
          <a:xfrm>
            <a:off x="471487" y="981075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67" name="Shape 167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3350" algn="l" rtl="0">
              <a:lnSpc>
                <a:spcPct val="75000"/>
              </a:lnSpc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8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04775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4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8" name="Shape 168"/>
          <p:cNvSpPr>
            <a:spLocks noGrp="1"/>
          </p:cNvSpPr>
          <p:nvPr>
            <p:ph type="sldNum" idx="12"/>
          </p:nvPr>
        </p:nvSpPr>
        <p:spPr>
          <a:xfrm>
            <a:off x="468312" y="6429375"/>
            <a:ext cx="8207375" cy="4286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174" name="Shape 174"/>
          <p:cNvSpPr>
            <a:spLocks noGrp="1"/>
          </p:cNvSpPr>
          <p:nvPr>
            <p:ph type="title"/>
          </p:nvPr>
        </p:nvSpPr>
        <p:spPr>
          <a:xfrm>
            <a:off x="471487" y="981075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75" name="Shape 175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3350" algn="l" rtl="0">
              <a:lnSpc>
                <a:spcPct val="75000"/>
              </a:lnSpc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8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04775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4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6" name="Shape 176"/>
          <p:cNvSpPr>
            <a:spLocks noGrp="1"/>
          </p:cNvSpPr>
          <p:nvPr>
            <p:ph type="sldNum" idx="12"/>
          </p:nvPr>
        </p:nvSpPr>
        <p:spPr>
          <a:xfrm>
            <a:off x="468312" y="6429375"/>
            <a:ext cx="8207375" cy="4286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16" name="Shape 16"/>
          <p:cNvSpPr/>
          <p:nvPr/>
        </p:nvSpPr>
        <p:spPr>
          <a:xfrm>
            <a:off x="1585" y="0"/>
            <a:ext cx="9140825" cy="6857998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  <p:sp>
        <p:nvSpPr>
          <p:cNvPr id="17" name="Shape 17"/>
          <p:cNvSpPr>
            <a:spLocks noGrp="1"/>
          </p:cNvSpPr>
          <p:nvPr>
            <p:ph type="title"/>
          </p:nvPr>
        </p:nvSpPr>
        <p:spPr>
          <a:xfrm>
            <a:off x="471487" y="981075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3350" algn="l" rtl="0">
              <a:lnSpc>
                <a:spcPct val="75000"/>
              </a:lnSpc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8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04775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4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181" name="Shape 181"/>
          <p:cNvSpPr>
            <a:spLocks noGrp="1"/>
          </p:cNvSpPr>
          <p:nvPr>
            <p:ph type="title"/>
          </p:nvPr>
        </p:nvSpPr>
        <p:spPr>
          <a:xfrm>
            <a:off x="471487" y="981075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82" name="Shape 182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3350" algn="l" rtl="0">
              <a:lnSpc>
                <a:spcPct val="75000"/>
              </a:lnSpc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8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04775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4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3" name="Shape 183"/>
          <p:cNvSpPr>
            <a:spLocks noGrp="1"/>
          </p:cNvSpPr>
          <p:nvPr>
            <p:ph type="sldNum" idx="12"/>
          </p:nvPr>
        </p:nvSpPr>
        <p:spPr>
          <a:xfrm>
            <a:off x="468312" y="6429375"/>
            <a:ext cx="8207375" cy="4286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191" name="Shape 191"/>
          <p:cNvSpPr>
            <a:spLocks noGrp="1"/>
          </p:cNvSpPr>
          <p:nvPr>
            <p:ph type="title"/>
          </p:nvPr>
        </p:nvSpPr>
        <p:spPr>
          <a:xfrm>
            <a:off x="471487" y="981075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92" name="Shape 192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3350" algn="l" rtl="0">
              <a:lnSpc>
                <a:spcPct val="75000"/>
              </a:lnSpc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8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04775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4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3" name="Shape 193"/>
          <p:cNvSpPr>
            <a:spLocks noGrp="1"/>
          </p:cNvSpPr>
          <p:nvPr>
            <p:ph type="sldNum" idx="12"/>
          </p:nvPr>
        </p:nvSpPr>
        <p:spPr>
          <a:xfrm>
            <a:off x="468312" y="6429375"/>
            <a:ext cx="8207375" cy="4286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8" r:id="rId1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201" name="Shape 201"/>
          <p:cNvSpPr>
            <a:spLocks noGrp="1"/>
          </p:cNvSpPr>
          <p:nvPr>
            <p:ph type="title"/>
          </p:nvPr>
        </p:nvSpPr>
        <p:spPr>
          <a:xfrm>
            <a:off x="471487" y="981075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02" name="Shape 202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3350" algn="l" rtl="0">
              <a:lnSpc>
                <a:spcPct val="75000"/>
              </a:lnSpc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8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04775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4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3" name="Shape 203"/>
          <p:cNvSpPr>
            <a:spLocks noGrp="1"/>
          </p:cNvSpPr>
          <p:nvPr>
            <p:ph type="sldNum" idx="12"/>
          </p:nvPr>
        </p:nvSpPr>
        <p:spPr>
          <a:xfrm>
            <a:off x="468312" y="6429375"/>
            <a:ext cx="8207375" cy="4286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210" name="Shape 210"/>
          <p:cNvSpPr>
            <a:spLocks noGrp="1"/>
          </p:cNvSpPr>
          <p:nvPr>
            <p:ph type="title"/>
          </p:nvPr>
        </p:nvSpPr>
        <p:spPr>
          <a:xfrm>
            <a:off x="471487" y="981075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11" name="Shape 211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3350" algn="l" rtl="0">
              <a:lnSpc>
                <a:spcPct val="75000"/>
              </a:lnSpc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8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04775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4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2" name="Shape 212"/>
          <p:cNvSpPr>
            <a:spLocks noGrp="1"/>
          </p:cNvSpPr>
          <p:nvPr>
            <p:ph type="sldNum" idx="12"/>
          </p:nvPr>
        </p:nvSpPr>
        <p:spPr>
          <a:xfrm>
            <a:off x="468312" y="6429375"/>
            <a:ext cx="8207375" cy="4286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219" name="Shape 219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  <p:sp>
        <p:nvSpPr>
          <p:cNvPr id="220" name="Shape 220"/>
          <p:cNvSpPr>
            <a:spLocks noGrp="1"/>
          </p:cNvSpPr>
          <p:nvPr>
            <p:ph type="title"/>
          </p:nvPr>
        </p:nvSpPr>
        <p:spPr>
          <a:xfrm>
            <a:off x="471487" y="981075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21" name="Shape 221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3350" algn="l" rtl="0">
              <a:lnSpc>
                <a:spcPct val="75000"/>
              </a:lnSpc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8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04775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4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24" name="Shape 24"/>
          <p:cNvSpPr>
            <a:spLocks noGrp="1"/>
          </p:cNvSpPr>
          <p:nvPr>
            <p:ph type="title"/>
          </p:nvPr>
        </p:nvSpPr>
        <p:spPr>
          <a:xfrm>
            <a:off x="471487" y="981075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5" name="Shape 25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3350" algn="l" rtl="0">
              <a:lnSpc>
                <a:spcPct val="75000"/>
              </a:lnSpc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8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04775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4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Shape 26"/>
          <p:cNvSpPr>
            <a:spLocks noGrp="1"/>
          </p:cNvSpPr>
          <p:nvPr>
            <p:ph type="sldNum" idx="12"/>
          </p:nvPr>
        </p:nvSpPr>
        <p:spPr>
          <a:xfrm>
            <a:off x="468312" y="6429375"/>
            <a:ext cx="8207375" cy="4286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33" name="Shape 33"/>
          <p:cNvSpPr>
            <a:spLocks noGrp="1"/>
          </p:cNvSpPr>
          <p:nvPr>
            <p:ph type="title"/>
          </p:nvPr>
        </p:nvSpPr>
        <p:spPr>
          <a:xfrm>
            <a:off x="471487" y="981075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4" name="Shape 34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3350" algn="l" rtl="0">
              <a:lnSpc>
                <a:spcPct val="75000"/>
              </a:lnSpc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8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04775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4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Shape 35"/>
          <p:cNvSpPr>
            <a:spLocks noGrp="1"/>
          </p:cNvSpPr>
          <p:nvPr>
            <p:ph type="sldNum" idx="12"/>
          </p:nvPr>
        </p:nvSpPr>
        <p:spPr>
          <a:xfrm>
            <a:off x="468312" y="6429375"/>
            <a:ext cx="8207375" cy="4286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42" name="Shape 42"/>
          <p:cNvSpPr>
            <a:spLocks noGrp="1"/>
          </p:cNvSpPr>
          <p:nvPr>
            <p:ph type="title"/>
          </p:nvPr>
        </p:nvSpPr>
        <p:spPr>
          <a:xfrm>
            <a:off x="471487" y="981075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3" name="Shape 43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3350" algn="l" rtl="0">
              <a:lnSpc>
                <a:spcPct val="75000"/>
              </a:lnSpc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8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04775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4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Shape 44"/>
          <p:cNvSpPr>
            <a:spLocks noGrp="1"/>
          </p:cNvSpPr>
          <p:nvPr>
            <p:ph type="sldNum" idx="12"/>
          </p:nvPr>
        </p:nvSpPr>
        <p:spPr>
          <a:xfrm>
            <a:off x="468312" y="6429375"/>
            <a:ext cx="8207375" cy="4286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52" name="Shape 52"/>
          <p:cNvSpPr>
            <a:spLocks noGrp="1"/>
          </p:cNvSpPr>
          <p:nvPr>
            <p:ph type="title"/>
          </p:nvPr>
        </p:nvSpPr>
        <p:spPr>
          <a:xfrm>
            <a:off x="471487" y="981075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3" name="Shape 53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3350" algn="l" rtl="0">
              <a:lnSpc>
                <a:spcPct val="75000"/>
              </a:lnSpc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8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04775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4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Shape 54"/>
          <p:cNvSpPr>
            <a:spLocks noGrp="1"/>
          </p:cNvSpPr>
          <p:nvPr>
            <p:ph type="sldNum" idx="12"/>
          </p:nvPr>
        </p:nvSpPr>
        <p:spPr>
          <a:xfrm>
            <a:off x="468312" y="6429375"/>
            <a:ext cx="8207375" cy="4286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64" name="Shape 64"/>
          <p:cNvSpPr>
            <a:spLocks noGrp="1"/>
          </p:cNvSpPr>
          <p:nvPr>
            <p:ph type="title"/>
          </p:nvPr>
        </p:nvSpPr>
        <p:spPr>
          <a:xfrm>
            <a:off x="471487" y="981075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5" name="Shape 65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3350" algn="l" rtl="0">
              <a:lnSpc>
                <a:spcPct val="75000"/>
              </a:lnSpc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8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04775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4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sldNum" idx="12"/>
          </p:nvPr>
        </p:nvSpPr>
        <p:spPr>
          <a:xfrm>
            <a:off x="468312" y="6429375"/>
            <a:ext cx="8207375" cy="4286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xfrm>
            <a:off x="471487" y="981075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3" name="Shape 73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3350" algn="l" rtl="0">
              <a:lnSpc>
                <a:spcPct val="75000"/>
              </a:lnSpc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8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04775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4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" name="Shape 74"/>
          <p:cNvSpPr>
            <a:spLocks noGrp="1"/>
          </p:cNvSpPr>
          <p:nvPr>
            <p:ph type="sldNum" idx="12"/>
          </p:nvPr>
        </p:nvSpPr>
        <p:spPr>
          <a:xfrm>
            <a:off x="468312" y="6429375"/>
            <a:ext cx="8207375" cy="4286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79" name="Shape 79"/>
          <p:cNvSpPr>
            <a:spLocks noGrp="1"/>
          </p:cNvSpPr>
          <p:nvPr>
            <p:ph type="title"/>
          </p:nvPr>
        </p:nvSpPr>
        <p:spPr>
          <a:xfrm>
            <a:off x="471487" y="981075"/>
            <a:ext cx="820420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2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28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0" name="Shape 80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3350" algn="l" rtl="0">
              <a:lnSpc>
                <a:spcPct val="75000"/>
              </a:lnSpc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8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indent="-104775" algn="l" rtl="0">
              <a:lnSpc>
                <a:spcPct val="75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4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Font typeface="Arial"/>
              <a:buChar char="•"/>
              <a:defRPr sz="2000" b="0" i="0" u="none" strike="noStrike" cap="none" baseline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indent="-76200" algn="l" rtl="0">
              <a:lnSpc>
                <a:spcPct val="7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" name="Shape 81"/>
          <p:cNvSpPr>
            <a:spLocks noGrp="1"/>
          </p:cNvSpPr>
          <p:nvPr>
            <p:ph type="sldNum" idx="12"/>
          </p:nvPr>
        </p:nvSpPr>
        <p:spPr>
          <a:xfrm>
            <a:off x="468312" y="6429375"/>
            <a:ext cx="8207375" cy="4286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6" r:id="rId1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10" Type="http://schemas.openxmlformats.org/officeDocument/2006/relationships/image" Target="../media/image11.jpg"/><Relationship Id="rId4" Type="http://schemas.openxmlformats.org/officeDocument/2006/relationships/image" Target="../media/image5.jpg"/><Relationship Id="rId9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youtube.com/watch?v=TDbrX5U75dk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>
            <a:spLocks noGrp="1"/>
          </p:cNvSpPr>
          <p:nvPr>
            <p:ph type="ctrTitle"/>
          </p:nvPr>
        </p:nvSpPr>
        <p:spPr>
          <a:xfrm>
            <a:off x="606362" y="1971525"/>
            <a:ext cx="6408599" cy="647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lvl="0" rtl="0">
              <a:lnSpc>
                <a:spcPct val="115000"/>
              </a:lnSpc>
              <a:buClr>
                <a:schemeClr val="lt1"/>
              </a:buClr>
              <a:buSzPct val="25000"/>
              <a:buFont typeface="Arial"/>
              <a:buNone/>
            </a:pPr>
            <a:r>
              <a:rPr sz="2400">
                <a:solidFill>
                  <a:srgbClr val="FFFFFF"/>
                </a:solidFill>
              </a:rPr>
              <a:t>Podatki v oblakih, kdaj, kako in kje?</a:t>
            </a:r>
          </a:p>
        </p:txBody>
      </p:sp>
      <p:sp>
        <p:nvSpPr>
          <p:cNvPr id="226" name="Shape 226"/>
          <p:cNvSpPr>
            <a:spLocks noGrp="1"/>
          </p:cNvSpPr>
          <p:nvPr>
            <p:ph type="body" idx="1"/>
          </p:nvPr>
        </p:nvSpPr>
        <p:spPr>
          <a:xfrm>
            <a:off x="571472" y="2643182"/>
            <a:ext cx="6121400" cy="4317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75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/>
              <a:t>Ivan Kolenko. Tomaž Ferbežar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/>
          </p:cNvSpPr>
          <p:nvPr>
            <p:ph type="title"/>
          </p:nvPr>
        </p:nvSpPr>
        <p:spPr>
          <a:xfrm>
            <a:off x="468312" y="1116502"/>
            <a:ext cx="8204099" cy="792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/>
              <a:t>Kaj imamo in kaj uporabljamo?</a:t>
            </a:r>
          </a:p>
        </p:txBody>
      </p:sp>
      <p:sp>
        <p:nvSpPr>
          <p:cNvPr id="232" name="Shape 232"/>
          <p:cNvSpPr/>
          <p:nvPr/>
        </p:nvSpPr>
        <p:spPr>
          <a:xfrm>
            <a:off x="468312" y="6429375"/>
            <a:ext cx="8207400" cy="428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sz="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</a:p>
        </p:txBody>
      </p:sp>
      <p:sp>
        <p:nvSpPr>
          <p:cNvPr id="233" name="Shape 233"/>
          <p:cNvSpPr>
            <a:spLocks noGrp="1"/>
          </p:cNvSpPr>
          <p:nvPr>
            <p:ph type="sldNum" idx="12"/>
          </p:nvPr>
        </p:nvSpPr>
        <p:spPr>
          <a:xfrm>
            <a:off x="468312" y="6429375"/>
            <a:ext cx="8207400" cy="428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sz="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234" name="Shape 234"/>
          <p:cNvSpPr/>
          <p:nvPr/>
        </p:nvSpPr>
        <p:spPr>
          <a:xfrm>
            <a:off x="3766626" y="1895269"/>
            <a:ext cx="661255" cy="67311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235" name="Shape 235"/>
          <p:cNvSpPr/>
          <p:nvPr/>
        </p:nvSpPr>
        <p:spPr>
          <a:xfrm>
            <a:off x="4957213" y="1884713"/>
            <a:ext cx="1140640" cy="694223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  <p:sp>
        <p:nvSpPr>
          <p:cNvPr id="236" name="Shape 236"/>
          <p:cNvSpPr/>
          <p:nvPr/>
        </p:nvSpPr>
        <p:spPr>
          <a:xfrm>
            <a:off x="6097854" y="1773143"/>
            <a:ext cx="1235850" cy="917362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</p:sp>
      <p:sp>
        <p:nvSpPr>
          <p:cNvPr id="237" name="Shape 237"/>
          <p:cNvSpPr/>
          <p:nvPr/>
        </p:nvSpPr>
        <p:spPr>
          <a:xfrm>
            <a:off x="7506989" y="1922334"/>
            <a:ext cx="885252" cy="618980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</p:sp>
      <p:sp>
        <p:nvSpPr>
          <p:cNvPr id="238" name="Shape 238"/>
          <p:cNvSpPr/>
          <p:nvPr/>
        </p:nvSpPr>
        <p:spPr>
          <a:xfrm>
            <a:off x="7333704" y="2828006"/>
            <a:ext cx="744977" cy="733701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</p:sp>
      <p:sp>
        <p:nvSpPr>
          <p:cNvPr id="239" name="Shape 239"/>
          <p:cNvSpPr/>
          <p:nvPr/>
        </p:nvSpPr>
        <p:spPr>
          <a:xfrm>
            <a:off x="6246446" y="2823350"/>
            <a:ext cx="641792" cy="743013"/>
          </a:xfrm>
          <a:prstGeom prst="rect">
            <a:avLst/>
          </a:prstGeom>
          <a:blipFill>
            <a:blip r:embed="rId8"/>
            <a:stretch>
              <a:fillRect/>
            </a:stretch>
          </a:blipFill>
          <a:ln>
            <a:noFill/>
          </a:ln>
        </p:spPr>
      </p:sp>
      <p:sp>
        <p:nvSpPr>
          <p:cNvPr id="240" name="Shape 240"/>
          <p:cNvSpPr/>
          <p:nvPr/>
        </p:nvSpPr>
        <p:spPr>
          <a:xfrm>
            <a:off x="1265282" y="1922334"/>
            <a:ext cx="1768026" cy="1765001"/>
          </a:xfrm>
          <a:prstGeom prst="rect">
            <a:avLst/>
          </a:prstGeom>
          <a:blipFill>
            <a:blip r:embed="rId9"/>
            <a:stretch>
              <a:fillRect/>
            </a:stretch>
          </a:blipFill>
          <a:ln>
            <a:noFill/>
          </a:ln>
        </p:spPr>
      </p:sp>
      <p:sp>
        <p:nvSpPr>
          <p:cNvPr id="241" name="Shape 241"/>
          <p:cNvSpPr/>
          <p:nvPr/>
        </p:nvSpPr>
        <p:spPr>
          <a:xfrm>
            <a:off x="4813052" y="2909015"/>
            <a:ext cx="1102230" cy="833768"/>
          </a:xfrm>
          <a:prstGeom prst="rect">
            <a:avLst/>
          </a:prstGeom>
          <a:blipFill>
            <a:blip r:embed="rId10"/>
            <a:stretch>
              <a:fillRect/>
            </a:stretch>
          </a:blipFill>
          <a:ln>
            <a:noFill/>
          </a:ln>
        </p:spPr>
      </p:sp>
      <p:sp>
        <p:nvSpPr>
          <p:cNvPr id="242" name="Shape 242"/>
          <p:cNvSpPr>
            <a:spLocks noGrp="1"/>
          </p:cNvSpPr>
          <p:nvPr>
            <p:ph type="title" idx="2"/>
          </p:nvPr>
        </p:nvSpPr>
        <p:spPr>
          <a:xfrm>
            <a:off x="468312" y="4360336"/>
            <a:ext cx="8204099" cy="3359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lvl="0" algn="ctr">
              <a:buClr>
                <a:schemeClr val="dk1"/>
              </a:buClr>
              <a:buSzPct val="25000"/>
              <a:buFont typeface="Arial"/>
              <a:buNone/>
            </a:pPr>
            <a:r>
              <a:rPr dirty="0"/>
              <a:t>Koliko je vreden podatek?</a:t>
            </a:r>
          </a:p>
        </p:txBody>
      </p:sp>
      <p:sp>
        <p:nvSpPr>
          <p:cNvPr id="243" name="Shape 243"/>
          <p:cNvSpPr>
            <a:spLocks noGrp="1"/>
          </p:cNvSpPr>
          <p:nvPr>
            <p:ph type="title" idx="3"/>
          </p:nvPr>
        </p:nvSpPr>
        <p:spPr>
          <a:xfrm>
            <a:off x="468311" y="4977025"/>
            <a:ext cx="8204099" cy="40006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lvl="0">
              <a:buClr>
                <a:schemeClr val="dk1"/>
              </a:buClr>
              <a:buSzPct val="25000"/>
              <a:buFont typeface="Arial"/>
              <a:buNone/>
            </a:pPr>
            <a:r>
              <a:rPr sz="2000" b="1" dirty="0"/>
              <a:t>Kakšne podatke imamo v "oblakih"?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7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7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7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/>
          <p:nvPr/>
        </p:nvSpPr>
        <p:spPr>
          <a:xfrm>
            <a:off x="691450" y="1580000"/>
            <a:ext cx="3272897" cy="2076153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249" name="Shape 249"/>
          <p:cNvSpPr/>
          <p:nvPr/>
        </p:nvSpPr>
        <p:spPr>
          <a:xfrm>
            <a:off x="475175" y="4929753"/>
            <a:ext cx="5791200" cy="51435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  <p:sp>
        <p:nvSpPr>
          <p:cNvPr id="250" name="Shape 250"/>
          <p:cNvSpPr/>
          <p:nvPr/>
        </p:nvSpPr>
        <p:spPr>
          <a:xfrm>
            <a:off x="706475" y="3980800"/>
            <a:ext cx="1460999" cy="395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spAutoFit/>
          </a:bodyPr>
          <a:lstStyle/>
          <a:p>
            <a:pPr>
              <a:buNone/>
            </a:pPr>
            <a:r>
              <a:rPr b="1"/>
              <a:t>Klik Pošlji</a:t>
            </a:r>
          </a:p>
        </p:txBody>
      </p:sp>
      <p:sp>
        <p:nvSpPr>
          <p:cNvPr id="251" name="Shape 251"/>
          <p:cNvSpPr/>
          <p:nvPr/>
        </p:nvSpPr>
        <p:spPr>
          <a:xfrm>
            <a:off x="691450" y="806400"/>
            <a:ext cx="6943799" cy="67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spAutoFit/>
          </a:bodyPr>
          <a:lstStyle/>
          <a:p>
            <a:pPr>
              <a:buNone/>
            </a:pPr>
            <a:r>
              <a:rPr sz="1800" b="1"/>
              <a:t>Računalniki nam berejo naša sporočila??</a:t>
            </a:r>
          </a:p>
        </p:txBody>
      </p:sp>
      <p:sp>
        <p:nvSpPr>
          <p:cNvPr id="252" name="Shape 252"/>
          <p:cNvSpPr/>
          <p:nvPr/>
        </p:nvSpPr>
        <p:spPr>
          <a:xfrm>
            <a:off x="4921165" y="1476600"/>
            <a:ext cx="4025969" cy="3048022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</p:sp>
      <p:sp>
        <p:nvSpPr>
          <p:cNvPr id="253" name="Shape 253"/>
          <p:cNvSpPr/>
          <p:nvPr/>
        </p:nvSpPr>
        <p:spPr>
          <a:xfrm>
            <a:off x="553600" y="4524622"/>
            <a:ext cx="2355000" cy="32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spAutoFit/>
          </a:bodyPr>
          <a:lstStyle/>
          <a:p>
            <a:pPr lvl="0" rtl="0">
              <a:buNone/>
            </a:pPr>
            <a:r>
              <a:rPr b="1"/>
              <a:t>Odgovor Googla!!??</a:t>
            </a:r>
          </a:p>
        </p:txBody>
      </p:sp>
      <p:cxnSp>
        <p:nvCxnSpPr>
          <p:cNvPr id="254" name="Shape 254"/>
          <p:cNvCxnSpPr/>
          <p:nvPr/>
        </p:nvCxnSpPr>
        <p:spPr>
          <a:xfrm>
            <a:off x="2498525" y="4755800"/>
            <a:ext cx="310199" cy="413699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255" name="Shape 255"/>
          <p:cNvCxnSpPr/>
          <p:nvPr/>
        </p:nvCxnSpPr>
        <p:spPr>
          <a:xfrm flipH="1">
            <a:off x="379175" y="4169950"/>
            <a:ext cx="327299" cy="17100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256" name="Shape 256"/>
          <p:cNvCxnSpPr/>
          <p:nvPr/>
        </p:nvCxnSpPr>
        <p:spPr>
          <a:xfrm rot="10800000" flipH="1">
            <a:off x="396325" y="1688500"/>
            <a:ext cx="17100" cy="2464199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257" name="Shape 257"/>
          <p:cNvCxnSpPr/>
          <p:nvPr/>
        </p:nvCxnSpPr>
        <p:spPr>
          <a:xfrm rot="10800000" flipH="1">
            <a:off x="413550" y="1705849"/>
            <a:ext cx="292799" cy="34500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2" name="PoljeZBesedilom 1"/>
          <p:cNvSpPr txBox="1"/>
          <p:nvPr/>
        </p:nvSpPr>
        <p:spPr>
          <a:xfrm>
            <a:off x="6934149" y="5444103"/>
            <a:ext cx="12083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 smtClean="0">
                <a:hlinkClick r:id="rId6"/>
              </a:rPr>
              <a:t>GmailMa</a:t>
            </a:r>
            <a:r>
              <a:rPr lang="sl-SI" dirty="0" err="1" smtClean="0"/>
              <a:t>n</a:t>
            </a:r>
            <a:endParaRPr lang="sl-SI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8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>
            <a:spLocks noGrp="1"/>
          </p:cNvSpPr>
          <p:nvPr>
            <p:ph type="title"/>
          </p:nvPr>
        </p:nvSpPr>
        <p:spPr>
          <a:xfrm>
            <a:off x="519350" y="1059901"/>
            <a:ext cx="4285200" cy="58473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lvl="0">
              <a:buClr>
                <a:schemeClr val="dk1"/>
              </a:buClr>
              <a:buSzPct val="25000"/>
              <a:buFont typeface="Arial"/>
              <a:buNone/>
            </a:pPr>
            <a:r>
              <a:rPr sz="3200" dirty="0"/>
              <a:t>Prednosti in slabosti</a:t>
            </a:r>
          </a:p>
        </p:txBody>
      </p:sp>
      <p:sp>
        <p:nvSpPr>
          <p:cNvPr id="263" name="Shape 263"/>
          <p:cNvSpPr/>
          <p:nvPr/>
        </p:nvSpPr>
        <p:spPr>
          <a:xfrm>
            <a:off x="1598401" y="1771990"/>
            <a:ext cx="6656949" cy="375099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spAutoFit/>
          </a:bodyPr>
          <a:lstStyle/>
          <a:p>
            <a:pPr lvl="0" algn="just" rtl="0">
              <a:lnSpc>
                <a:spcPct val="115000"/>
              </a:lnSpc>
              <a:buNone/>
            </a:pPr>
            <a:r>
              <a:rPr sz="1800" b="1" dirty="0"/>
              <a:t>PREDNOSTI</a:t>
            </a:r>
          </a:p>
          <a:p>
            <a:pPr marL="457200" lvl="0" indent="-342900" algn="just" rtl="0">
              <a:lnSpc>
                <a:spcPct val="115000"/>
              </a:lnSpc>
              <a:buClr>
                <a:srgbClr val="000000"/>
              </a:buClr>
              <a:buSzPct val="166666"/>
              <a:buFont typeface="Arial"/>
              <a:buChar char="•"/>
            </a:pPr>
            <a:r>
              <a:rPr sz="1800" b="1" dirty="0"/>
              <a:t>Vsi podatki na enem mestu</a:t>
            </a:r>
          </a:p>
          <a:p>
            <a:pPr marL="457200" lvl="0" indent="-342900" rtl="0">
              <a:buClr>
                <a:srgbClr val="000000"/>
              </a:buClr>
              <a:buSzPct val="166666"/>
              <a:buFont typeface="Arial"/>
              <a:buChar char="•"/>
            </a:pPr>
            <a:r>
              <a:rPr sz="1800" b="1" dirty="0"/>
              <a:t>Vsi podatki so stalno dostopni </a:t>
            </a:r>
          </a:p>
          <a:p>
            <a:pPr marL="457200" lvl="0" indent="-342900" rtl="0">
              <a:buClr>
                <a:srgbClr val="000000"/>
              </a:buClr>
              <a:buSzPct val="166666"/>
              <a:buFont typeface="Arial"/>
              <a:buChar char="•"/>
            </a:pPr>
            <a:r>
              <a:rPr sz="1800" b="1" dirty="0"/>
              <a:t>Za varovanje naših podatkov skrbi nekdo drug </a:t>
            </a:r>
          </a:p>
          <a:p>
            <a:pPr marL="457200" lvl="0" indent="-342900" rtl="0">
              <a:buClr>
                <a:srgbClr val="000000"/>
              </a:buClr>
              <a:buSzPct val="166666"/>
              <a:buFont typeface="Arial"/>
              <a:buChar char="•"/>
            </a:pPr>
            <a:r>
              <a:rPr sz="1800" b="1" dirty="0"/>
              <a:t>Velikost in število diskov nista več pomembna</a:t>
            </a:r>
          </a:p>
          <a:p>
            <a:endParaRPr sz="1800" b="1" dirty="0"/>
          </a:p>
          <a:p>
            <a:pPr lvl="0" rtl="0">
              <a:buNone/>
            </a:pPr>
            <a:r>
              <a:rPr sz="1800" b="1" dirty="0"/>
              <a:t>SLABOSTI </a:t>
            </a:r>
          </a:p>
          <a:p>
            <a:endParaRPr sz="1800" b="1" dirty="0"/>
          </a:p>
          <a:p>
            <a:pPr marL="457200" lvl="0" indent="-342900" algn="just" rtl="0">
              <a:lnSpc>
                <a:spcPct val="115000"/>
              </a:lnSpc>
              <a:buClr>
                <a:srgbClr val="000000"/>
              </a:buClr>
              <a:buSzPct val="166666"/>
              <a:buFont typeface="Arial"/>
              <a:buChar char="•"/>
            </a:pPr>
            <a:r>
              <a:rPr sz="1800" b="1" dirty="0"/>
              <a:t>Varnost podatkov</a:t>
            </a:r>
          </a:p>
          <a:p>
            <a:pPr marL="457200" lvl="0" indent="-342900" algn="just" rtl="0">
              <a:lnSpc>
                <a:spcPct val="115000"/>
              </a:lnSpc>
              <a:buClr>
                <a:srgbClr val="000000"/>
              </a:buClr>
              <a:buSzPct val="166666"/>
              <a:buFont typeface="Arial"/>
              <a:buChar char="•"/>
            </a:pPr>
            <a:r>
              <a:rPr sz="1800" b="1" dirty="0"/>
              <a:t>Internetna povezava in dostop do storitev </a:t>
            </a:r>
          </a:p>
          <a:p>
            <a:pPr marL="457200" lvl="0" indent="-342900" algn="just" rtl="0">
              <a:lnSpc>
                <a:spcPct val="115000"/>
              </a:lnSpc>
              <a:buClr>
                <a:srgbClr val="000000"/>
              </a:buClr>
              <a:buSzPct val="166666"/>
              <a:buFont typeface="Arial"/>
              <a:buChar char="•"/>
            </a:pPr>
            <a:r>
              <a:rPr sz="1800" b="1" dirty="0"/>
              <a:t>Kateremu ponudniku storitev zaupati – enemu ali več </a:t>
            </a:r>
          </a:p>
          <a:p>
            <a:pPr marL="457200" lvl="0" indent="-342900" algn="just" rtl="0">
              <a:lnSpc>
                <a:spcPct val="115000"/>
              </a:lnSpc>
              <a:buClr>
                <a:srgbClr val="000000"/>
              </a:buClr>
              <a:buSzPct val="166666"/>
              <a:buFont typeface="Arial"/>
              <a:buChar char="•"/>
            </a:pPr>
            <a:r>
              <a:rPr sz="1800" b="1" dirty="0"/>
              <a:t>Možnost zlorabe vaših podatkov z vidika moči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4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>
            <a:spLocks noGrp="1"/>
          </p:cNvSpPr>
          <p:nvPr>
            <p:ph type="title"/>
          </p:nvPr>
        </p:nvSpPr>
        <p:spPr>
          <a:xfrm>
            <a:off x="471487" y="1311869"/>
            <a:ext cx="8204099" cy="58473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lvl="0">
              <a:buClr>
                <a:schemeClr val="dk1"/>
              </a:buClr>
              <a:buSzPct val="25000"/>
              <a:buFont typeface="Arial"/>
              <a:buNone/>
            </a:pPr>
            <a:r>
              <a:rPr sz="3200" dirty="0"/>
              <a:t>Dostopen in 'varen' oblak</a:t>
            </a:r>
          </a:p>
        </p:txBody>
      </p:sp>
      <p:sp>
        <p:nvSpPr>
          <p:cNvPr id="270" name="Shape 270"/>
          <p:cNvSpPr/>
          <p:nvPr/>
        </p:nvSpPr>
        <p:spPr>
          <a:xfrm>
            <a:off x="1189875" y="2149250"/>
            <a:ext cx="4318499" cy="153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spAutoFit/>
          </a:bodyPr>
          <a:lstStyle/>
          <a:p>
            <a:pPr marL="457200" lvl="0" indent="-419100" rtl="0">
              <a:buClr>
                <a:srgbClr val="000000"/>
              </a:buClr>
              <a:buSzPct val="166666"/>
              <a:buFont typeface="Arial"/>
              <a:buChar char="•"/>
            </a:pPr>
            <a:r>
              <a:rPr sz="3000"/>
              <a:t>Arnes (SaaS, IaaS)</a:t>
            </a:r>
          </a:p>
          <a:p>
            <a:pPr marL="457200" lvl="0" indent="-419100" rtl="0">
              <a:buClr>
                <a:srgbClr val="000000"/>
              </a:buClr>
              <a:buSzPct val="166666"/>
              <a:buFont typeface="Arial"/>
              <a:buChar char="•"/>
            </a:pPr>
            <a:r>
              <a:rPr sz="3000"/>
              <a:t>šola</a:t>
            </a:r>
          </a:p>
          <a:p>
            <a:pPr marL="457200" lvl="0" indent="-419100" rtl="0">
              <a:buClr>
                <a:srgbClr val="000000"/>
              </a:buClr>
              <a:buSzPct val="166666"/>
              <a:buFont typeface="Arial"/>
              <a:buChar char="•"/>
            </a:pPr>
            <a:r>
              <a:rPr sz="3000"/>
              <a:t>storitve</a:t>
            </a:r>
          </a:p>
        </p:txBody>
      </p:sp>
      <p:sp>
        <p:nvSpPr>
          <p:cNvPr id="271" name="Shape 271"/>
          <p:cNvSpPr/>
          <p:nvPr/>
        </p:nvSpPr>
        <p:spPr>
          <a:xfrm>
            <a:off x="5293482" y="1487667"/>
            <a:ext cx="3212532" cy="168851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272" name="Shape 272"/>
          <p:cNvSpPr/>
          <p:nvPr/>
        </p:nvSpPr>
        <p:spPr>
          <a:xfrm>
            <a:off x="5964992" y="2161535"/>
            <a:ext cx="1738200" cy="625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spAutoFit/>
          </a:bodyPr>
          <a:lstStyle/>
          <a:p>
            <a:pPr algn="ctr">
              <a:buNone/>
            </a:pPr>
            <a:r>
              <a:rPr sz="3000" b="1" dirty="0"/>
              <a:t>JAVNI</a:t>
            </a:r>
          </a:p>
        </p:txBody>
      </p:sp>
      <p:sp>
        <p:nvSpPr>
          <p:cNvPr id="273" name="Shape 273"/>
          <p:cNvSpPr/>
          <p:nvPr/>
        </p:nvSpPr>
        <p:spPr>
          <a:xfrm>
            <a:off x="5712282" y="4017167"/>
            <a:ext cx="3212532" cy="168851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274" name="Shape 274"/>
          <p:cNvSpPr/>
          <p:nvPr/>
        </p:nvSpPr>
        <p:spPr>
          <a:xfrm>
            <a:off x="6254952" y="4722015"/>
            <a:ext cx="2024399" cy="625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spAutoFit/>
          </a:bodyPr>
          <a:lstStyle/>
          <a:p>
            <a:pPr lvl="0" algn="ctr" rtl="0">
              <a:buNone/>
            </a:pPr>
            <a:r>
              <a:rPr sz="3000" b="1" dirty="0"/>
              <a:t>PRIVATNI</a:t>
            </a:r>
          </a:p>
        </p:txBody>
      </p:sp>
      <p:sp>
        <p:nvSpPr>
          <p:cNvPr id="275" name="Shape 275"/>
          <p:cNvSpPr/>
          <p:nvPr/>
        </p:nvSpPr>
        <p:spPr>
          <a:xfrm>
            <a:off x="6326886" y="3281048"/>
            <a:ext cx="2120100" cy="519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spAutoFit/>
          </a:bodyPr>
          <a:lstStyle/>
          <a:p>
            <a:pPr algn="ctr">
              <a:buNone/>
            </a:pPr>
            <a:r>
              <a:rPr sz="2400" b="1" dirty="0"/>
              <a:t>HIBRIDNI</a:t>
            </a:r>
          </a:p>
        </p:txBody>
      </p:sp>
      <p:sp>
        <p:nvSpPr>
          <p:cNvPr id="276" name="Shape 276"/>
          <p:cNvSpPr/>
          <p:nvPr/>
        </p:nvSpPr>
        <p:spPr>
          <a:xfrm>
            <a:off x="1045875" y="4324676"/>
            <a:ext cx="4462499" cy="805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spAutoFit/>
          </a:bodyPr>
          <a:lstStyle/>
          <a:p>
            <a:pPr>
              <a:buNone/>
            </a:pPr>
            <a:r>
              <a:rPr sz="1800"/>
              <a:t>GVS, Planer, FileSender, video portal...</a:t>
            </a:r>
          </a:p>
        </p:txBody>
      </p:sp>
      <p:cxnSp>
        <p:nvCxnSpPr>
          <p:cNvPr id="277" name="Shape 277"/>
          <p:cNvCxnSpPr/>
          <p:nvPr/>
        </p:nvCxnSpPr>
        <p:spPr>
          <a:xfrm>
            <a:off x="2310725" y="3648300"/>
            <a:ext cx="0" cy="720899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278" name="Shape 278"/>
          <p:cNvSpPr/>
          <p:nvPr/>
        </p:nvSpPr>
        <p:spPr>
          <a:xfrm>
            <a:off x="2310725" y="5130176"/>
            <a:ext cx="1621800" cy="466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spAutoFit/>
          </a:bodyPr>
          <a:lstStyle/>
          <a:p>
            <a:pPr algn="ctr">
              <a:buNone/>
            </a:pPr>
            <a:r>
              <a:rPr sz="3000">
                <a:solidFill>
                  <a:srgbClr val="FF0000"/>
                </a:solidFill>
              </a:rPr>
              <a:t>AAI</a:t>
            </a:r>
          </a:p>
        </p:txBody>
      </p:sp>
      <p:cxnSp>
        <p:nvCxnSpPr>
          <p:cNvPr id="279" name="Shape 279"/>
          <p:cNvCxnSpPr/>
          <p:nvPr/>
        </p:nvCxnSpPr>
        <p:spPr>
          <a:xfrm flipH="1">
            <a:off x="3152126" y="4810307"/>
            <a:ext cx="6599" cy="324000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>
            <a:spLocks noGrp="1"/>
          </p:cNvSpPr>
          <p:nvPr>
            <p:ph type="title"/>
          </p:nvPr>
        </p:nvSpPr>
        <p:spPr>
          <a:xfrm>
            <a:off x="471487" y="1311869"/>
            <a:ext cx="8204099" cy="58473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lvl="0">
              <a:buClr>
                <a:schemeClr val="dk1"/>
              </a:buClr>
              <a:buSzPct val="25000"/>
              <a:buFont typeface="Arial"/>
              <a:buNone/>
            </a:pPr>
            <a:r>
              <a:rPr sz="3200" dirty="0"/>
              <a:t>Lasten oblak?</a:t>
            </a:r>
          </a:p>
        </p:txBody>
      </p:sp>
      <p:sp>
        <p:nvSpPr>
          <p:cNvPr id="285" name="Shape 285"/>
          <p:cNvSpPr/>
          <p:nvPr/>
        </p:nvSpPr>
        <p:spPr>
          <a:xfrm>
            <a:off x="4021240" y="2278949"/>
            <a:ext cx="3593400" cy="1451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spAutoFit/>
          </a:bodyPr>
          <a:lstStyle/>
          <a:p>
            <a:pPr marL="457200" lvl="0" indent="-381000" rtl="0">
              <a:buClr>
                <a:srgbClr val="000000"/>
              </a:buClr>
              <a:buSzPct val="166666"/>
              <a:buFont typeface="Arial"/>
              <a:buChar char="•"/>
            </a:pPr>
            <a:r>
              <a:rPr sz="2400" dirty="0"/>
              <a:t>vzpostavitev HW, SW</a:t>
            </a:r>
          </a:p>
          <a:p>
            <a:pPr marL="457200" lvl="0" indent="-381000" rtl="0">
              <a:buClr>
                <a:srgbClr val="000000"/>
              </a:buClr>
              <a:buSzPct val="166666"/>
              <a:buFont typeface="Arial"/>
              <a:buChar char="•"/>
            </a:pPr>
            <a:r>
              <a:rPr sz="2400" dirty="0"/>
              <a:t>vzdrževanje</a:t>
            </a:r>
          </a:p>
          <a:p>
            <a:pPr marL="457200" lvl="0" indent="-3810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2400" dirty="0"/>
              <a:t>uporaba</a:t>
            </a:r>
          </a:p>
        </p:txBody>
      </p:sp>
      <p:sp>
        <p:nvSpPr>
          <p:cNvPr id="286" name="Shape 286"/>
          <p:cNvSpPr>
            <a:spLocks noGrp="1"/>
          </p:cNvSpPr>
          <p:nvPr>
            <p:ph type="title" idx="2"/>
          </p:nvPr>
        </p:nvSpPr>
        <p:spPr>
          <a:xfrm>
            <a:off x="592087" y="4029394"/>
            <a:ext cx="8204099" cy="58473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lvl="0">
              <a:buClr>
                <a:schemeClr val="dk1"/>
              </a:buClr>
              <a:buSzPct val="25000"/>
              <a:buFont typeface="Arial"/>
              <a:buNone/>
            </a:pPr>
            <a:r>
              <a:rPr sz="3200" dirty="0"/>
              <a:t>Storitve?</a:t>
            </a:r>
          </a:p>
        </p:txBody>
      </p:sp>
      <p:cxnSp>
        <p:nvCxnSpPr>
          <p:cNvPr id="287" name="Shape 287"/>
          <p:cNvCxnSpPr/>
          <p:nvPr/>
        </p:nvCxnSpPr>
        <p:spPr>
          <a:xfrm>
            <a:off x="3338949" y="1865550"/>
            <a:ext cx="530099" cy="413399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288" name="Shape 288"/>
          <p:cNvCxnSpPr/>
          <p:nvPr/>
        </p:nvCxnSpPr>
        <p:spPr>
          <a:xfrm rot="10800000" flipH="1">
            <a:off x="2787725" y="3688775"/>
            <a:ext cx="805500" cy="519299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289" name="Shape 289"/>
          <p:cNvSpPr/>
          <p:nvPr/>
        </p:nvSpPr>
        <p:spPr>
          <a:xfrm>
            <a:off x="1674750" y="4886450"/>
            <a:ext cx="6953400" cy="975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spAutoFit/>
          </a:bodyPr>
          <a:lstStyle/>
          <a:p>
            <a:pPr>
              <a:buNone/>
            </a:pPr>
            <a:r>
              <a:rPr sz="2400"/>
              <a:t>mail, spam, spletni dokumenti, varnostne kopije...</a:t>
            </a:r>
          </a:p>
        </p:txBody>
      </p:sp>
      <p:sp>
        <p:nvSpPr>
          <p:cNvPr id="290" name="Shape 290"/>
          <p:cNvSpPr/>
          <p:nvPr/>
        </p:nvSpPr>
        <p:spPr>
          <a:xfrm>
            <a:off x="871178" y="5322552"/>
            <a:ext cx="1056246" cy="708397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291" name="Shape 291"/>
          <p:cNvSpPr/>
          <p:nvPr/>
        </p:nvSpPr>
        <p:spPr>
          <a:xfrm>
            <a:off x="4335266" y="4010103"/>
            <a:ext cx="1686158" cy="876346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/>
          <p:nvPr/>
        </p:nvSpPr>
        <p:spPr>
          <a:xfrm>
            <a:off x="1124775" y="1715305"/>
            <a:ext cx="7158611" cy="3172989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297" name="Shape 297"/>
          <p:cNvSpPr/>
          <p:nvPr/>
        </p:nvSpPr>
        <p:spPr>
          <a:xfrm>
            <a:off x="2379300" y="2519144"/>
            <a:ext cx="1495200" cy="5539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spAutoFit/>
          </a:bodyPr>
          <a:lstStyle/>
          <a:p>
            <a:pPr>
              <a:buNone/>
            </a:pPr>
            <a:r>
              <a:rPr sz="2400" b="1" dirty="0" smtClean="0"/>
              <a:t>JAVNO</a:t>
            </a:r>
            <a:endParaRPr sz="2400" b="1" dirty="0"/>
          </a:p>
        </p:txBody>
      </p:sp>
      <p:sp>
        <p:nvSpPr>
          <p:cNvPr id="298" name="Shape 298"/>
          <p:cNvSpPr/>
          <p:nvPr/>
        </p:nvSpPr>
        <p:spPr>
          <a:xfrm>
            <a:off x="4336131" y="3735725"/>
            <a:ext cx="2947200" cy="73863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spAutoFit/>
          </a:bodyPr>
          <a:lstStyle/>
          <a:p>
            <a:pPr lvl="0" rtl="0">
              <a:buNone/>
            </a:pPr>
            <a:r>
              <a:rPr sz="3600" b="1" dirty="0" smtClean="0"/>
              <a:t>PRIVATNO</a:t>
            </a:r>
            <a:endParaRPr sz="3600" b="1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>
            <a:spLocks noGrp="1"/>
          </p:cNvSpPr>
          <p:nvPr>
            <p:ph type="body" idx="1"/>
          </p:nvPr>
        </p:nvSpPr>
        <p:spPr>
          <a:xfrm>
            <a:off x="2651125" y="428625"/>
            <a:ext cx="6119700" cy="360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>
              <a:buNone/>
            </a:pPr>
            <a:r>
              <a:rPr/>
              <a:t>VPRAŠANJA?</a:t>
            </a:r>
          </a:p>
        </p:txBody>
      </p:sp>
      <p:sp>
        <p:nvSpPr>
          <p:cNvPr id="304" name="Shape 304"/>
          <p:cNvSpPr/>
          <p:nvPr/>
        </p:nvSpPr>
        <p:spPr>
          <a:xfrm>
            <a:off x="0" y="6429375"/>
            <a:ext cx="8207375" cy="4286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sz="800" b="1" i="0" u="none" strike="noStrike" cap="none" baseline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>
  <a:themeElements>
    <a:clrScheme name="arnes_presentation_sl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FF3300"/>
      </a:hlink>
      <a:folHlink>
        <a:srgbClr val="FF33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>
  <a:themeElements>
    <a:clrScheme name="9_arnes_presentation_sl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FF3300"/>
      </a:hlink>
      <a:folHlink>
        <a:srgbClr val="FF33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>
  <a:themeElements>
    <a:clrScheme name="10_arnes_presentation_sl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FF3300"/>
      </a:hlink>
      <a:folHlink>
        <a:srgbClr val="FF33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>
  <a:themeElements>
    <a:clrScheme name="11_arnes_presentation_sl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FF3300"/>
      </a:hlink>
      <a:folHlink>
        <a:srgbClr val="FF33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>
  <a:themeElements>
    <a:clrScheme name="12_arnes_presentation_sl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FF3300"/>
      </a:hlink>
      <a:folHlink>
        <a:srgbClr val="FF33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>
  <a:themeElements>
    <a:clrScheme name="13_arnes_presentation_sl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FF3300"/>
      </a:hlink>
      <a:folHlink>
        <a:srgbClr val="FF33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>
  <a:themeElements>
    <a:clrScheme name="14_arnes_presentation_sl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FF3300"/>
      </a:hlink>
      <a:folHlink>
        <a:srgbClr val="FF33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>
  <a:themeElements>
    <a:clrScheme name="15_arnes_presentation_sl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FF3300"/>
      </a:hlink>
      <a:folHlink>
        <a:srgbClr val="FF33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>
  <a:themeElements>
    <a:clrScheme name="16_arnes_presentation_sl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FF3300"/>
      </a:hlink>
      <a:folHlink>
        <a:srgbClr val="FF33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>
  <a:themeElements>
    <a:clrScheme name="17_arnes_presentation_sl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FF3300"/>
      </a:hlink>
      <a:folHlink>
        <a:srgbClr val="FF33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>
  <a:themeElements>
    <a:clrScheme name="18_arnes_presentation_sl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FF3300"/>
      </a:hlink>
      <a:folHlink>
        <a:srgbClr val="FF33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1_arnes_presentation_sl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FF3300"/>
      </a:hlink>
      <a:folHlink>
        <a:srgbClr val="FF33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>
  <a:themeElements>
    <a:clrScheme name="19_arnes_presentation_sl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FF3300"/>
      </a:hlink>
      <a:folHlink>
        <a:srgbClr val="FF33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>
  <a:themeElements>
    <a:clrScheme name="20_arnes_presentation_sl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FF3300"/>
      </a:hlink>
      <a:folHlink>
        <a:srgbClr val="FF33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>
  <a:themeElements>
    <a:clrScheme name="21_arnes_presentation_sl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FF3300"/>
      </a:hlink>
      <a:folHlink>
        <a:srgbClr val="FF33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>
  <a:themeElements>
    <a:clrScheme name="22_arnes_presentation_sl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FF3300"/>
      </a:hlink>
      <a:folHlink>
        <a:srgbClr val="FF33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>
  <a:themeElements>
    <a:clrScheme name="23_arnes_presentation_sl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FF3300"/>
      </a:hlink>
      <a:folHlink>
        <a:srgbClr val="FF33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2_arnes_presentation_sl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FF3300"/>
      </a:hlink>
      <a:folHlink>
        <a:srgbClr val="FF33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3_arnes_presentation_sl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FF3300"/>
      </a:hlink>
      <a:folHlink>
        <a:srgbClr val="FF33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4_arnes_presentation_sl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FF3300"/>
      </a:hlink>
      <a:folHlink>
        <a:srgbClr val="FF33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>
  <a:themeElements>
    <a:clrScheme name="5_arnes_presentation_sl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FF3300"/>
      </a:hlink>
      <a:folHlink>
        <a:srgbClr val="FF33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>
  <a:themeElements>
    <a:clrScheme name="6_arnes_presentation_sl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FF3300"/>
      </a:hlink>
      <a:folHlink>
        <a:srgbClr val="FF33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>
  <a:themeElements>
    <a:clrScheme name="7_arnes_presentation_sl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FF3300"/>
      </a:hlink>
      <a:folHlink>
        <a:srgbClr val="FF33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>
  <a:themeElements>
    <a:clrScheme name="8_arnes_presentation_sl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FF3300"/>
      </a:hlink>
      <a:folHlink>
        <a:srgbClr val="FF33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153</Words>
  <Application>Microsoft Office PowerPoint</Application>
  <PresentationFormat>Diaprojekcija na zaslonu (4:3)</PresentationFormat>
  <Paragraphs>43</Paragraphs>
  <Slides>8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24</vt:i4>
      </vt:variant>
      <vt:variant>
        <vt:lpstr>Naslovi diapozitivov</vt:lpstr>
      </vt:variant>
      <vt:variant>
        <vt:i4>8</vt:i4>
      </vt:variant>
    </vt:vector>
  </HeadingPairs>
  <TitlesOfParts>
    <vt:vector size="32" baseType="lpstr">
      <vt:lpstr/>
      <vt:lpstr/>
      <vt:lpstr/>
      <vt:lpstr/>
      <vt:lpstr/>
      <vt:lpstr/>
      <vt:lpstr/>
      <vt:lpstr/>
      <vt:lpstr/>
      <vt:lpstr/>
      <vt:lpstr/>
      <vt:lpstr/>
      <vt:lpstr/>
      <vt:lpstr/>
      <vt:lpstr/>
      <vt:lpstr/>
      <vt:lpstr/>
      <vt:lpstr/>
      <vt:lpstr/>
      <vt:lpstr/>
      <vt:lpstr/>
      <vt:lpstr/>
      <vt:lpstr/>
      <vt:lpstr/>
      <vt:lpstr>Podatki v oblakih, kdaj, kako in kje?</vt:lpstr>
      <vt:lpstr>Kaj imamo in kaj uporabljamo?</vt:lpstr>
      <vt:lpstr>PowerPointova predstavitev</vt:lpstr>
      <vt:lpstr>Prednosti in slabosti</vt:lpstr>
      <vt:lpstr>Dostopen in 'varen' oblak</vt:lpstr>
      <vt:lpstr>Lasten oblak?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Podatki v oblakih, kdaj, kako in kje?</dc:title>
  <cp:lastModifiedBy>marjan gorup</cp:lastModifiedBy>
  <cp:revision>4</cp:revision>
  <dcterms:modified xsi:type="dcterms:W3CDTF">2012-03-22T15:43:32Z</dcterms:modified>
</cp:coreProperties>
</file>